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67" r:id="rId2"/>
    <p:sldId id="257" r:id="rId3"/>
    <p:sldId id="285" r:id="rId4"/>
    <p:sldId id="286" r:id="rId5"/>
    <p:sldId id="269" r:id="rId6"/>
    <p:sldId id="271" r:id="rId7"/>
    <p:sldId id="272" r:id="rId8"/>
    <p:sldId id="274" r:id="rId9"/>
    <p:sldId id="275" r:id="rId10"/>
    <p:sldId id="288" r:id="rId11"/>
    <p:sldId id="276" r:id="rId12"/>
    <p:sldId id="282" r:id="rId13"/>
    <p:sldId id="281" r:id="rId14"/>
    <p:sldId id="279"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Franklin Gothic Book" pitchFamily="34" charset="0"/>
        <a:ea typeface="+mn-ea"/>
        <a:cs typeface="+mn-cs"/>
      </a:defRPr>
    </a:lvl1pPr>
    <a:lvl2pPr marL="457200" algn="l" rtl="0" eaLnBrk="0" fontAlgn="base" hangingPunct="0">
      <a:spcBef>
        <a:spcPct val="0"/>
      </a:spcBef>
      <a:spcAft>
        <a:spcPct val="0"/>
      </a:spcAft>
      <a:defRPr kern="1200">
        <a:solidFill>
          <a:schemeClr val="tx1"/>
        </a:solidFill>
        <a:latin typeface="Franklin Gothic Book" pitchFamily="34" charset="0"/>
        <a:ea typeface="+mn-ea"/>
        <a:cs typeface="+mn-cs"/>
      </a:defRPr>
    </a:lvl2pPr>
    <a:lvl3pPr marL="914400" algn="l" rtl="0" eaLnBrk="0" fontAlgn="base" hangingPunct="0">
      <a:spcBef>
        <a:spcPct val="0"/>
      </a:spcBef>
      <a:spcAft>
        <a:spcPct val="0"/>
      </a:spcAft>
      <a:defRPr kern="1200">
        <a:solidFill>
          <a:schemeClr val="tx1"/>
        </a:solidFill>
        <a:latin typeface="Franklin Gothic Book" pitchFamily="34" charset="0"/>
        <a:ea typeface="+mn-ea"/>
        <a:cs typeface="+mn-cs"/>
      </a:defRPr>
    </a:lvl3pPr>
    <a:lvl4pPr marL="1371600" algn="l" rtl="0" eaLnBrk="0" fontAlgn="base" hangingPunct="0">
      <a:spcBef>
        <a:spcPct val="0"/>
      </a:spcBef>
      <a:spcAft>
        <a:spcPct val="0"/>
      </a:spcAft>
      <a:defRPr kern="1200">
        <a:solidFill>
          <a:schemeClr val="tx1"/>
        </a:solidFill>
        <a:latin typeface="Franklin Gothic Book" pitchFamily="34" charset="0"/>
        <a:ea typeface="+mn-ea"/>
        <a:cs typeface="+mn-cs"/>
      </a:defRPr>
    </a:lvl4pPr>
    <a:lvl5pPr marL="1828800" algn="l" rtl="0" eaLnBrk="0" fontAlgn="base" hangingPunct="0">
      <a:spcBef>
        <a:spcPct val="0"/>
      </a:spcBef>
      <a:spcAft>
        <a:spcPct val="0"/>
      </a:spcAft>
      <a:defRPr kern="1200">
        <a:solidFill>
          <a:schemeClr val="tx1"/>
        </a:solidFill>
        <a:latin typeface="Franklin Gothic Book" pitchFamily="34" charset="0"/>
        <a:ea typeface="+mn-ea"/>
        <a:cs typeface="+mn-cs"/>
      </a:defRPr>
    </a:lvl5pPr>
    <a:lvl6pPr marL="2286000" algn="l" defTabSz="914400" rtl="0" eaLnBrk="1" latinLnBrk="0" hangingPunct="1">
      <a:defRPr kern="1200">
        <a:solidFill>
          <a:schemeClr val="tx1"/>
        </a:solidFill>
        <a:latin typeface="Franklin Gothic Book" pitchFamily="34" charset="0"/>
        <a:ea typeface="+mn-ea"/>
        <a:cs typeface="+mn-cs"/>
      </a:defRPr>
    </a:lvl6pPr>
    <a:lvl7pPr marL="2743200" algn="l" defTabSz="914400" rtl="0" eaLnBrk="1" latinLnBrk="0" hangingPunct="1">
      <a:defRPr kern="1200">
        <a:solidFill>
          <a:schemeClr val="tx1"/>
        </a:solidFill>
        <a:latin typeface="Franklin Gothic Book" pitchFamily="34" charset="0"/>
        <a:ea typeface="+mn-ea"/>
        <a:cs typeface="+mn-cs"/>
      </a:defRPr>
    </a:lvl7pPr>
    <a:lvl8pPr marL="3200400" algn="l" defTabSz="914400" rtl="0" eaLnBrk="1" latinLnBrk="0" hangingPunct="1">
      <a:defRPr kern="1200">
        <a:solidFill>
          <a:schemeClr val="tx1"/>
        </a:solidFill>
        <a:latin typeface="Franklin Gothic Book" pitchFamily="34" charset="0"/>
        <a:ea typeface="+mn-ea"/>
        <a:cs typeface="+mn-cs"/>
      </a:defRPr>
    </a:lvl8pPr>
    <a:lvl9pPr marL="3657600" algn="l" defTabSz="914400" rtl="0" eaLnBrk="1" latinLnBrk="0" hangingPunct="1">
      <a:defRPr kern="1200">
        <a:solidFill>
          <a:schemeClr val="tx1"/>
        </a:solidFill>
        <a:latin typeface="Franklin Gothic Boo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57" autoAdjust="0"/>
  </p:normalViewPr>
  <p:slideViewPr>
    <p:cSldViewPr snapToGrid="0" snapToObjects="1">
      <p:cViewPr varScale="1">
        <p:scale>
          <a:sx n="65" d="100"/>
          <a:sy n="65" d="100"/>
        </p:scale>
        <p:origin x="153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481A078C-0952-4D8F-A5C7-CF4C6E7CA138}" type="datetimeFigureOut">
              <a:rPr lang="ru-RU"/>
              <a:pPr>
                <a:defRPr/>
              </a:pPr>
              <a:t>01.05.2019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E4FCD61C-B165-4731-BF0E-ECE29D880E79}" type="slidenum">
              <a:rPr lang="ru-RU" altLang="uk-UA"/>
              <a:pPr/>
              <a:t>‹#›</a:t>
            </a:fld>
            <a:endParaRPr lang="ru-RU" altLang="uk-UA"/>
          </a:p>
        </p:txBody>
      </p:sp>
    </p:spTree>
    <p:extLst>
      <p:ext uri="{BB962C8B-B14F-4D97-AF65-F5344CB8AC3E}">
        <p14:creationId xmlns:p14="http://schemas.microsoft.com/office/powerpoint/2010/main" val="59937511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uk-UA" altLang="uk-UA" smtClean="0"/>
              <a:t>Аналіз наведених нормативно-правових актів дає підстави для висновку про те, що поряд із приписами, процесуальне законодавство містить певну свободу розсуду в питаннях організації процесуальної діяльності суду. Так само не позбавлені повністю дискреціі і інші учасники цивільного судочинства, зокрема адвокати, прокурори  </a:t>
            </a:r>
          </a:p>
        </p:txBody>
      </p:sp>
      <p:sp>
        <p:nvSpPr>
          <p:cNvPr id="204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fld id="{A5DD7A2D-1522-4056-AD36-B0D7AAFEAB19}" type="slidenum">
              <a:rPr lang="ru-RU" altLang="uk-UA">
                <a:latin typeface="Calibri" panose="020F0502020204030204" pitchFamily="34" charset="0"/>
              </a:rPr>
              <a:pPr/>
              <a:t>2</a:t>
            </a:fld>
            <a:endParaRPr lang="ru-RU" altLang="uk-UA">
              <a:latin typeface="Calibri" panose="020F0502020204030204" pitchFamily="34" charset="0"/>
            </a:endParaRPr>
          </a:p>
        </p:txBody>
      </p:sp>
    </p:spTree>
    <p:extLst>
      <p:ext uri="{BB962C8B-B14F-4D97-AF65-F5344CB8AC3E}">
        <p14:creationId xmlns:p14="http://schemas.microsoft.com/office/powerpoint/2010/main" val="2074863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uk-UA" altLang="uk-UA" smtClean="0"/>
              <a:t>Цілком логічно, що вся діяльність суду поділяється на процесуальну (здійснення судочинства) та позапроцесуальну (організаційну), кожна з яких має своє підгрунтя (джерела).</a:t>
            </a:r>
            <a:endParaRPr lang="ru-RU" altLang="uk-UA" smtClean="0"/>
          </a:p>
        </p:txBody>
      </p:sp>
      <p:sp>
        <p:nvSpPr>
          <p:cNvPr id="215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fld id="{5AAAEF4B-C07E-4FD6-B9AE-8D2C6495B31D}" type="slidenum">
              <a:rPr lang="ru-RU" altLang="uk-UA">
                <a:latin typeface="Calibri" panose="020F0502020204030204" pitchFamily="34" charset="0"/>
              </a:rPr>
              <a:pPr/>
              <a:t>5</a:t>
            </a:fld>
            <a:endParaRPr lang="ru-RU" altLang="uk-UA">
              <a:latin typeface="Calibri" panose="020F0502020204030204" pitchFamily="34" charset="0"/>
            </a:endParaRPr>
          </a:p>
        </p:txBody>
      </p:sp>
    </p:spTree>
    <p:extLst>
      <p:ext uri="{BB962C8B-B14F-4D97-AF65-F5344CB8AC3E}">
        <p14:creationId xmlns:p14="http://schemas.microsoft.com/office/powerpoint/2010/main" val="371672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uk-UA" altLang="uk-UA" smtClean="0">
                <a:solidFill>
                  <a:srgbClr val="95B3D7"/>
                </a:solidFill>
                <a:latin typeface="Snell Roundhand"/>
                <a:ea typeface="Snell Roundhand"/>
                <a:cs typeface="Snell Roundhand"/>
              </a:rPr>
              <a:t>Відсутність  єдиних Правил здійснення судочинства в “сірих” зонах може  суттєво послабляти  доступ  до  правосуддя, ускладнювати  процес  здійснення правосуддя, призводити до зловживання дискреційними повноваженнями або своїми процесуальними правами та в остаточному підсумку призводити до гальмування адаптації судової системи до європейських стандартів.</a:t>
            </a:r>
          </a:p>
          <a:p>
            <a:pPr eaLnBrk="1" hangingPunct="1">
              <a:spcBef>
                <a:spcPct val="0"/>
              </a:spcBef>
            </a:pPr>
            <a:endParaRPr lang="ru-RU" altLang="uk-UA" smtClean="0"/>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fld id="{45DD3612-2F4F-4C0D-98FB-C9E9A9F96FD6}" type="slidenum">
              <a:rPr lang="ru-RU" altLang="uk-UA">
                <a:latin typeface="Calibri" panose="020F0502020204030204" pitchFamily="34" charset="0"/>
              </a:rPr>
              <a:pPr/>
              <a:t>7</a:t>
            </a:fld>
            <a:endParaRPr lang="ru-RU" altLang="uk-UA">
              <a:latin typeface="Calibri" panose="020F0502020204030204" pitchFamily="34" charset="0"/>
            </a:endParaRPr>
          </a:p>
        </p:txBody>
      </p:sp>
    </p:spTree>
    <p:extLst>
      <p:ext uri="{BB962C8B-B14F-4D97-AF65-F5344CB8AC3E}">
        <p14:creationId xmlns:p14="http://schemas.microsoft.com/office/powerpoint/2010/main" val="451440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uk-UA" altLang="uk-UA" smtClean="0"/>
              <a:t>Незважаючи на реалізацію в Україні значної кількості міжнародних проектів, жоден з них не було орієнтовано на організаційну складову судочинства та підвищення його ефективності через створення  договірних норм </a:t>
            </a:r>
            <a:endParaRPr lang="ru-RU" altLang="uk-UA" smtClean="0"/>
          </a:p>
        </p:txBody>
      </p:sp>
      <p:sp>
        <p:nvSpPr>
          <p:cNvPr id="2355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fld id="{AAD9A715-82C4-4C5F-89F2-00F84A4D691A}" type="slidenum">
              <a:rPr lang="ru-RU" altLang="uk-UA">
                <a:latin typeface="Calibri" panose="020F0502020204030204" pitchFamily="34" charset="0"/>
              </a:rPr>
              <a:pPr/>
              <a:t>8</a:t>
            </a:fld>
            <a:endParaRPr lang="ru-RU" altLang="uk-UA">
              <a:latin typeface="Calibri" panose="020F0502020204030204" pitchFamily="34" charset="0"/>
            </a:endParaRPr>
          </a:p>
        </p:txBody>
      </p:sp>
    </p:spTree>
    <p:extLst>
      <p:ext uri="{BB962C8B-B14F-4D97-AF65-F5344CB8AC3E}">
        <p14:creationId xmlns:p14="http://schemas.microsoft.com/office/powerpoint/2010/main" val="827930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uk-UA" smtClean="0"/>
          </a:p>
        </p:txBody>
      </p:sp>
      <p:sp>
        <p:nvSpPr>
          <p:cNvPr id="245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fld id="{DCEAB968-936F-41E3-9ABD-BE18659E36A9}" type="slidenum">
              <a:rPr lang="ru-RU" altLang="uk-UA">
                <a:latin typeface="Calibri" panose="020F0502020204030204" pitchFamily="34" charset="0"/>
              </a:rPr>
              <a:pPr/>
              <a:t>9</a:t>
            </a:fld>
            <a:endParaRPr lang="ru-RU" altLang="uk-UA">
              <a:latin typeface="Calibri" panose="020F0502020204030204" pitchFamily="34" charset="0"/>
            </a:endParaRPr>
          </a:p>
        </p:txBody>
      </p:sp>
    </p:spTree>
    <p:extLst>
      <p:ext uri="{BB962C8B-B14F-4D97-AF65-F5344CB8AC3E}">
        <p14:creationId xmlns:p14="http://schemas.microsoft.com/office/powerpoint/2010/main" val="2167157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uk-UA" altLang="uk-UA" smtClean="0"/>
              <a:t>Працює багато  проектів щодо адміністрування, проте жоден з них  не враховує специфіку джерел формування сучасних проблем управління судом – “звичаї суду” та не використовує потенціал саморегулювання (створення живого права)  </a:t>
            </a:r>
          </a:p>
        </p:txBody>
      </p:sp>
      <p:sp>
        <p:nvSpPr>
          <p:cNvPr id="256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fld id="{99DFF544-A468-49B0-9B3F-ADCCAD9FF4EB}" type="slidenum">
              <a:rPr lang="ru-RU" altLang="uk-UA">
                <a:latin typeface="Calibri" panose="020F0502020204030204" pitchFamily="34" charset="0"/>
              </a:rPr>
              <a:pPr/>
              <a:t>11</a:t>
            </a:fld>
            <a:endParaRPr lang="ru-RU" altLang="uk-UA">
              <a:latin typeface="Calibri" panose="020F0502020204030204" pitchFamily="34" charset="0"/>
            </a:endParaRPr>
          </a:p>
        </p:txBody>
      </p:sp>
    </p:spTree>
    <p:extLst>
      <p:ext uri="{BB962C8B-B14F-4D97-AF65-F5344CB8AC3E}">
        <p14:creationId xmlns:p14="http://schemas.microsoft.com/office/powerpoint/2010/main" val="3799385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uk-UA" altLang="uk-UA" smtClean="0"/>
              <a:t>По-перше, як вже було зазначено, ініціатива походила саме від Татарбунарського районного суду Одеської області (його голови на той момент Андрія Шевиріна)  та апеляційного суду Одеської області (заступник голови Апеляційного суду Одеської області Андрій Дрішлюка), тому цей проект стартує саме в Одеському регіоні. Крім того, як свідчить діаграма, територіально Одеська область може бути співставлена з такими країнами як Нідерланди, Молдова, Бельгія, Грузія, Швейцарія.</a:t>
            </a:r>
          </a:p>
          <a:p>
            <a:pPr eaLnBrk="1" hangingPunct="1">
              <a:spcBef>
                <a:spcPct val="0"/>
              </a:spcBef>
            </a:pPr>
            <a:endParaRPr lang="ru-RU" altLang="uk-UA" smtClean="0"/>
          </a:p>
          <a:p>
            <a:pPr eaLnBrk="1" hangingPunct="1">
              <a:spcBef>
                <a:spcPct val="0"/>
              </a:spcBef>
            </a:pPr>
            <a:r>
              <a:rPr lang="ru-RU" altLang="uk-UA" smtClean="0"/>
              <a:t>Україна за своєю площею є найбільшою єврепейською державою, а тому реалізація таких проектів є неможливою відразу по всій країні. </a:t>
            </a:r>
          </a:p>
          <a:p>
            <a:pPr eaLnBrk="1" hangingPunct="1">
              <a:spcBef>
                <a:spcPct val="0"/>
              </a:spcBef>
            </a:pPr>
            <a:endParaRPr lang="ru-RU" altLang="uk-UA" smtClean="0"/>
          </a:p>
          <a:p>
            <a:pPr eaLnBrk="1" hangingPunct="1">
              <a:spcBef>
                <a:spcPct val="0"/>
              </a:spcBef>
            </a:pPr>
            <a:r>
              <a:rPr lang="ru-RU" altLang="uk-UA" smtClean="0"/>
              <a:t>Як вбачається з графіку, Одеська область за територією є більшою від Грузії, і конкурує з такими європейськими державами, як Швейцарія, Бельгія, Нідерланди.</a:t>
            </a:r>
          </a:p>
          <a:p>
            <a:pPr eaLnBrk="1" hangingPunct="1">
              <a:spcBef>
                <a:spcPct val="0"/>
              </a:spcBef>
            </a:pPr>
            <a:endParaRPr lang="ru-RU" altLang="uk-UA" smtClean="0"/>
          </a:p>
          <a:p>
            <a:pPr eaLnBrk="1" hangingPunct="1">
              <a:spcBef>
                <a:spcPct val="0"/>
              </a:spcBef>
            </a:pPr>
            <a:r>
              <a:rPr lang="ru-RU" altLang="uk-UA" smtClean="0"/>
              <a:t>Цей проект наразі є пілотним, і його результат покаже, наскільки ефективним може бути його подальше впровадження по всій країні.  </a:t>
            </a:r>
          </a:p>
          <a:p>
            <a:pPr eaLnBrk="1" hangingPunct="1">
              <a:spcBef>
                <a:spcPct val="0"/>
              </a:spcBef>
            </a:pPr>
            <a:endParaRPr lang="ru-RU" altLang="uk-UA" smtClean="0"/>
          </a:p>
        </p:txBody>
      </p:sp>
      <p:sp>
        <p:nvSpPr>
          <p:cNvPr id="2662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fld id="{4C56E0A0-7A97-4BBB-BBC9-89AF4C952E80}" type="slidenum">
              <a:rPr lang="ru-RU" altLang="uk-UA">
                <a:latin typeface="Calibri" panose="020F0502020204030204" pitchFamily="34" charset="0"/>
              </a:rPr>
              <a:pPr/>
              <a:t>13</a:t>
            </a:fld>
            <a:endParaRPr lang="ru-RU" altLang="uk-UA">
              <a:latin typeface="Calibri" panose="020F0502020204030204" pitchFamily="34" charset="0"/>
            </a:endParaRPr>
          </a:p>
        </p:txBody>
      </p:sp>
    </p:spTree>
    <p:extLst>
      <p:ext uri="{BB962C8B-B14F-4D97-AF65-F5344CB8AC3E}">
        <p14:creationId xmlns:p14="http://schemas.microsoft.com/office/powerpoint/2010/main" val="2239189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uk-UA" altLang="uk-UA" smtClean="0"/>
              <a:t>Сьогодні це Одеській апеляційний суд </a:t>
            </a:r>
            <a:endParaRPr lang="ru-RU" altLang="uk-UA" smtClean="0"/>
          </a:p>
        </p:txBody>
      </p:sp>
      <p:sp>
        <p:nvSpPr>
          <p:cNvPr id="2765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fld id="{C5BBF208-4757-4942-A267-31E472613997}" type="slidenum">
              <a:rPr lang="ru-RU" altLang="uk-UA">
                <a:latin typeface="Calibri" panose="020F0502020204030204" pitchFamily="34" charset="0"/>
              </a:rPr>
              <a:pPr/>
              <a:t>14</a:t>
            </a:fld>
            <a:endParaRPr lang="ru-RU" altLang="uk-UA">
              <a:latin typeface="Calibri" panose="020F0502020204030204" pitchFamily="34" charset="0"/>
            </a:endParaRPr>
          </a:p>
        </p:txBody>
      </p:sp>
    </p:spTree>
    <p:extLst>
      <p:ext uri="{BB962C8B-B14F-4D97-AF65-F5344CB8AC3E}">
        <p14:creationId xmlns:p14="http://schemas.microsoft.com/office/powerpoint/2010/main" val="36078329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15"/>
          <p:cNvGrpSpPr>
            <a:grpSpLocks/>
          </p:cNvGrpSpPr>
          <p:nvPr/>
        </p:nvGrpSpPr>
        <p:grpSpPr bwMode="auto">
          <a:xfrm>
            <a:off x="0" y="0"/>
            <a:ext cx="9144000" cy="6858000"/>
            <a:chOff x="0" y="0"/>
            <a:chExt cx="9144000" cy="6858000"/>
          </a:xfrm>
        </p:grpSpPr>
        <p:sp>
          <p:nvSpPr>
            <p:cNvPr id="5"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7"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10"/>
          <p:cNvSpPr/>
          <p:nvPr/>
        </p:nvSpPr>
        <p:spPr>
          <a:xfrm>
            <a:off x="990600" y="1017588"/>
            <a:ext cx="7178675" cy="4830762"/>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11"/>
          <p:cNvSpPr/>
          <p:nvPr/>
        </p:nvSpPr>
        <p:spPr>
          <a:xfrm>
            <a:off x="990600" y="1009650"/>
            <a:ext cx="7180263" cy="4832350"/>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769938" y="701675"/>
            <a:ext cx="56673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096196">
            <a:off x="7854950" y="749300"/>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2" name="Date Placeholder 3"/>
          <p:cNvSpPr>
            <a:spLocks noGrp="1"/>
          </p:cNvSpPr>
          <p:nvPr>
            <p:ph type="dt" sz="half" idx="10"/>
          </p:nvPr>
        </p:nvSpPr>
        <p:spPr>
          <a:xfrm>
            <a:off x="6770688" y="5357813"/>
            <a:ext cx="1214437" cy="365125"/>
          </a:xfrm>
        </p:spPr>
        <p:txBody>
          <a:bodyPr/>
          <a:lstStyle>
            <a:lvl1pPr>
              <a:defRPr/>
            </a:lvl1pPr>
          </a:lstStyle>
          <a:p>
            <a:pPr>
              <a:defRPr/>
            </a:pPr>
            <a:fld id="{399519E7-0FFF-4294-B650-95CCB943BAF3}" type="datetimeFigureOut">
              <a:rPr lang="en-US"/>
              <a:pPr>
                <a:defRPr/>
              </a:pPr>
              <a:t>5/1/2019</a:t>
            </a:fld>
            <a:endParaRPr lang="en-US"/>
          </a:p>
        </p:txBody>
      </p:sp>
      <p:sp>
        <p:nvSpPr>
          <p:cNvPr id="13" name="Footer Placeholder 4"/>
          <p:cNvSpPr>
            <a:spLocks noGrp="1"/>
          </p:cNvSpPr>
          <p:nvPr>
            <p:ph type="ftr" sz="quarter" idx="11"/>
          </p:nvPr>
        </p:nvSpPr>
        <p:spPr>
          <a:xfrm>
            <a:off x="1174750" y="5357813"/>
            <a:ext cx="5033963" cy="365125"/>
          </a:xfrm>
        </p:spPr>
        <p:txBody>
          <a:bodyPr/>
          <a:lstStyle>
            <a:lvl1pPr>
              <a:defRPr/>
            </a:lvl1pPr>
          </a:lstStyle>
          <a:p>
            <a:pPr>
              <a:defRPr/>
            </a:pPr>
            <a:endParaRPr lang="en-US"/>
          </a:p>
        </p:txBody>
      </p:sp>
      <p:sp>
        <p:nvSpPr>
          <p:cNvPr id="14" name="Slide Number Placeholder 5"/>
          <p:cNvSpPr>
            <a:spLocks noGrp="1"/>
          </p:cNvSpPr>
          <p:nvPr>
            <p:ph type="sldNum" sz="quarter" idx="12"/>
          </p:nvPr>
        </p:nvSpPr>
        <p:spPr>
          <a:xfrm>
            <a:off x="6213475" y="5357813"/>
            <a:ext cx="554038" cy="365125"/>
          </a:xfrm>
        </p:spPr>
        <p:txBody>
          <a:bodyPr/>
          <a:lstStyle>
            <a:lvl1pPr algn="ctr">
              <a:defRPr/>
            </a:lvl1pPr>
          </a:lstStyle>
          <a:p>
            <a:fld id="{7AB8A562-2971-44F8-AE7B-B95C93385BE9}" type="slidenum">
              <a:rPr lang="en-US" altLang="uk-UA"/>
              <a:pPr/>
              <a:t>‹#›</a:t>
            </a:fld>
            <a:endParaRPr lang="en-US" altLang="uk-UA"/>
          </a:p>
        </p:txBody>
      </p:sp>
    </p:spTree>
    <p:extLst>
      <p:ext uri="{BB962C8B-B14F-4D97-AF65-F5344CB8AC3E}">
        <p14:creationId xmlns:p14="http://schemas.microsoft.com/office/powerpoint/2010/main" val="220874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68DB6901-D3D6-4120-BD9D-93793F7057B4}" type="datetimeFigureOut">
              <a:rPr lang="en-US"/>
              <a:pPr>
                <a:defRPr/>
              </a:pPr>
              <a:t>5/1/2019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2C6CE62-A8A6-4482-936B-A164719375F6}" type="slidenum">
              <a:rPr lang="en-US" altLang="uk-UA"/>
              <a:pPr/>
              <a:t>‹#›</a:t>
            </a:fld>
            <a:endParaRPr lang="en-US" altLang="uk-UA"/>
          </a:p>
        </p:txBody>
      </p:sp>
    </p:spTree>
    <p:extLst>
      <p:ext uri="{BB962C8B-B14F-4D97-AF65-F5344CB8AC3E}">
        <p14:creationId xmlns:p14="http://schemas.microsoft.com/office/powerpoint/2010/main" val="3679246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56267" y="3725334"/>
            <a:ext cx="6231467" cy="1309511"/>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3D45B369-9E2D-43B5-BDF0-52CF43D71398}" type="datetimeFigureOut">
              <a:rPr lang="en-US"/>
              <a:pPr>
                <a:defRPr/>
              </a:pPr>
              <a:t>5/1/2019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1097BF0-B6AE-439E-A301-EBF9DED5D502}" type="slidenum">
              <a:rPr lang="en-US" altLang="uk-UA"/>
              <a:pPr/>
              <a:t>‹#›</a:t>
            </a:fld>
            <a:endParaRPr lang="en-US" altLang="uk-UA"/>
          </a:p>
        </p:txBody>
      </p:sp>
    </p:spTree>
    <p:extLst>
      <p:ext uri="{BB962C8B-B14F-4D97-AF65-F5344CB8AC3E}">
        <p14:creationId xmlns:p14="http://schemas.microsoft.com/office/powerpoint/2010/main" val="555225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F8F51196-4FF0-421F-B53F-04BD4F2DE8E4}" type="datetimeFigureOut">
              <a:rPr lang="en-US"/>
              <a:pPr>
                <a:defRPr/>
              </a:pPr>
              <a:t>5/1/2019</a:t>
            </a:fld>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fld id="{D1BFB4CC-33F6-432A-9638-A23C27C1F262}" type="slidenum">
              <a:rPr lang="en-US" altLang="uk-UA"/>
              <a:pPr/>
              <a:t>‹#›</a:t>
            </a:fld>
            <a:endParaRPr lang="en-US" altLang="uk-UA"/>
          </a:p>
        </p:txBody>
      </p:sp>
    </p:spTree>
    <p:extLst>
      <p:ext uri="{BB962C8B-B14F-4D97-AF65-F5344CB8AC3E}">
        <p14:creationId xmlns:p14="http://schemas.microsoft.com/office/powerpoint/2010/main" val="4016179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1" name="Content Placeholder 10"/>
          <p:cNvSpPr>
            <a:spLocks noGrp="1"/>
          </p:cNvSpPr>
          <p:nvPr>
            <p:ph sz="quarter" idx="13"/>
          </p:nvPr>
        </p:nvSpPr>
        <p:spPr>
          <a:xfrm>
            <a:off x="1298448" y="2944368"/>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3"/>
          <p:cNvSpPr>
            <a:spLocks noGrp="1"/>
          </p:cNvSpPr>
          <p:nvPr>
            <p:ph type="dt" sz="half" idx="15"/>
          </p:nvPr>
        </p:nvSpPr>
        <p:spPr/>
        <p:txBody>
          <a:bodyPr/>
          <a:lstStyle>
            <a:lvl1pPr>
              <a:defRPr/>
            </a:lvl1pPr>
          </a:lstStyle>
          <a:p>
            <a:pPr>
              <a:defRPr/>
            </a:pPr>
            <a:fld id="{EC672078-5255-46B4-9E3C-93F6785620A0}" type="datetimeFigureOut">
              <a:rPr lang="en-US"/>
              <a:pPr>
                <a:defRPr/>
              </a:pPr>
              <a:t>5/1/2019</a:t>
            </a:fld>
            <a:endParaRPr lang="en-US" dirty="0"/>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fld id="{1C46CFB4-A3CB-4655-B09D-91F9579EE682}" type="slidenum">
              <a:rPr lang="en-US" altLang="uk-UA"/>
              <a:pPr/>
              <a:t>‹#›</a:t>
            </a:fld>
            <a:endParaRPr lang="en-US" altLang="uk-UA"/>
          </a:p>
        </p:txBody>
      </p:sp>
    </p:spTree>
    <p:extLst>
      <p:ext uri="{BB962C8B-B14F-4D97-AF65-F5344CB8AC3E}">
        <p14:creationId xmlns:p14="http://schemas.microsoft.com/office/powerpoint/2010/main" val="342624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93E6631F-7CF1-4485-AF68-C09553E5780A}" type="datetimeFigureOut">
              <a:rPr lang="en-US"/>
              <a:pPr>
                <a:defRPr/>
              </a:pPr>
              <a:t>5/1/2019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DB0C684D-43C9-4D19-A427-886FBB28D264}" type="slidenum">
              <a:rPr lang="en-US" altLang="uk-UA"/>
              <a:pPr/>
              <a:t>‹#›</a:t>
            </a:fld>
            <a:endParaRPr lang="en-US" altLang="uk-UA"/>
          </a:p>
        </p:txBody>
      </p:sp>
    </p:spTree>
    <p:extLst>
      <p:ext uri="{BB962C8B-B14F-4D97-AF65-F5344CB8AC3E}">
        <p14:creationId xmlns:p14="http://schemas.microsoft.com/office/powerpoint/2010/main" val="3798543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85E0085-3815-4D6A-8D1D-19EDE4690396}" type="datetimeFigureOut">
              <a:rPr lang="en-US"/>
              <a:pPr>
                <a:defRPr/>
              </a:pPr>
              <a:t>5/1/2019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273F65D8-0210-488F-B13E-4A4227B2F998}" type="slidenum">
              <a:rPr lang="en-US" altLang="uk-UA"/>
              <a:pPr/>
              <a:t>‹#›</a:t>
            </a:fld>
            <a:endParaRPr lang="en-US" altLang="uk-UA"/>
          </a:p>
        </p:txBody>
      </p:sp>
    </p:spTree>
    <p:extLst>
      <p:ext uri="{BB962C8B-B14F-4D97-AF65-F5344CB8AC3E}">
        <p14:creationId xmlns:p14="http://schemas.microsoft.com/office/powerpoint/2010/main" val="1490598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5" name="Group 15"/>
          <p:cNvGrpSpPr>
            <a:grpSpLocks/>
          </p:cNvGrpSpPr>
          <p:nvPr/>
        </p:nvGrpSpPr>
        <p:grpSpPr bwMode="auto">
          <a:xfrm>
            <a:off x="0" y="0"/>
            <a:ext cx="9144000" cy="6858000"/>
            <a:chOff x="0" y="0"/>
            <a:chExt cx="9144000" cy="6858000"/>
          </a:xfrm>
        </p:grpSpPr>
        <p:sp>
          <p:nvSpPr>
            <p:cNvPr id="6"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8"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15"/>
          <p:cNvSpPr/>
          <p:nvPr/>
        </p:nvSpPr>
        <p:spPr>
          <a:xfrm rot="60000">
            <a:off x="4468813" y="604838"/>
            <a:ext cx="3789362" cy="5722937"/>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16"/>
          <p:cNvSpPr/>
          <p:nvPr/>
        </p:nvSpPr>
        <p:spPr>
          <a:xfrm rot="60000">
            <a:off x="4471988" y="603250"/>
            <a:ext cx="3787775" cy="5722938"/>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2"/>
          <p:cNvSpPr/>
          <p:nvPr/>
        </p:nvSpPr>
        <p:spPr>
          <a:xfrm rot="21540000">
            <a:off x="749300" y="576263"/>
            <a:ext cx="3789363" cy="5722937"/>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3"/>
          <p:cNvSpPr/>
          <p:nvPr/>
        </p:nvSpPr>
        <p:spPr>
          <a:xfrm rot="21540000">
            <a:off x="749300" y="576263"/>
            <a:ext cx="3789363" cy="5721350"/>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3"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2371725" y="293688"/>
            <a:ext cx="566738"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096196">
            <a:off x="6280150" y="33337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ru-RU" smtClean="0"/>
              <a:t>Образец заголовка</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4"/>
          <p:cNvSpPr>
            <a:spLocks noGrp="1"/>
          </p:cNvSpPr>
          <p:nvPr>
            <p:ph type="dt" sz="half" idx="10"/>
          </p:nvPr>
        </p:nvSpPr>
        <p:spPr>
          <a:xfrm rot="60000">
            <a:off x="6342063" y="5886450"/>
            <a:ext cx="1212850" cy="365125"/>
          </a:xfrm>
        </p:spPr>
        <p:txBody>
          <a:bodyPr/>
          <a:lstStyle>
            <a:lvl1pPr>
              <a:defRPr/>
            </a:lvl1pPr>
          </a:lstStyle>
          <a:p>
            <a:pPr>
              <a:defRPr/>
            </a:pPr>
            <a:fld id="{297E9F15-86EB-4514-A608-C00AF95A6B19}" type="datetimeFigureOut">
              <a:rPr lang="en-US"/>
              <a:pPr>
                <a:defRPr/>
              </a:pPr>
              <a:t>5/1/2019</a:t>
            </a:fld>
            <a:endParaRPr lang="en-US"/>
          </a:p>
        </p:txBody>
      </p:sp>
      <p:sp>
        <p:nvSpPr>
          <p:cNvPr id="16" name="Footer Placeholder 5"/>
          <p:cNvSpPr>
            <a:spLocks noGrp="1"/>
          </p:cNvSpPr>
          <p:nvPr>
            <p:ph type="ftr" sz="quarter" idx="11"/>
          </p:nvPr>
        </p:nvSpPr>
        <p:spPr>
          <a:xfrm rot="21540000">
            <a:off x="914400" y="5829300"/>
            <a:ext cx="3522663" cy="365125"/>
          </a:xfrm>
        </p:spPr>
        <p:txBody>
          <a:bodyPr/>
          <a:lstStyle>
            <a:lvl1pPr>
              <a:defRPr/>
            </a:lvl1pPr>
          </a:lstStyle>
          <a:p>
            <a:pPr>
              <a:defRPr/>
            </a:pPr>
            <a:endParaRPr lang="en-US"/>
          </a:p>
        </p:txBody>
      </p:sp>
      <p:sp>
        <p:nvSpPr>
          <p:cNvPr id="17" name="Slide Number Placeholder 6"/>
          <p:cNvSpPr>
            <a:spLocks noGrp="1"/>
          </p:cNvSpPr>
          <p:nvPr>
            <p:ph type="sldNum" sz="quarter" idx="12"/>
          </p:nvPr>
        </p:nvSpPr>
        <p:spPr>
          <a:xfrm rot="60000">
            <a:off x="7558088" y="5897563"/>
            <a:ext cx="554037" cy="365125"/>
          </a:xfrm>
        </p:spPr>
        <p:txBody>
          <a:bodyPr/>
          <a:lstStyle>
            <a:lvl1pPr>
              <a:defRPr/>
            </a:lvl1pPr>
          </a:lstStyle>
          <a:p>
            <a:fld id="{B33137B7-9A6A-4CDC-BD17-77F79C3C1242}" type="slidenum">
              <a:rPr lang="en-US" altLang="uk-UA"/>
              <a:pPr/>
              <a:t>‹#›</a:t>
            </a:fld>
            <a:endParaRPr lang="en-US" altLang="uk-UA"/>
          </a:p>
        </p:txBody>
      </p:sp>
    </p:spTree>
    <p:extLst>
      <p:ext uri="{BB962C8B-B14F-4D97-AF65-F5344CB8AC3E}">
        <p14:creationId xmlns:p14="http://schemas.microsoft.com/office/powerpoint/2010/main" val="674872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5" name="Group 15"/>
          <p:cNvGrpSpPr>
            <a:grpSpLocks/>
          </p:cNvGrpSpPr>
          <p:nvPr/>
        </p:nvGrpSpPr>
        <p:grpSpPr bwMode="auto">
          <a:xfrm>
            <a:off x="0" y="0"/>
            <a:ext cx="9144000" cy="6858000"/>
            <a:chOff x="0" y="0"/>
            <a:chExt cx="9144000" cy="6858000"/>
          </a:xfrm>
        </p:grpSpPr>
        <p:sp>
          <p:nvSpPr>
            <p:cNvPr id="6"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8"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11"/>
          <p:cNvSpPr/>
          <p:nvPr/>
        </p:nvSpPr>
        <p:spPr>
          <a:xfrm rot="21540000">
            <a:off x="749300" y="576263"/>
            <a:ext cx="3789363" cy="5722937"/>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12"/>
          <p:cNvSpPr/>
          <p:nvPr/>
        </p:nvSpPr>
        <p:spPr>
          <a:xfrm rot="21540000">
            <a:off x="744538" y="576263"/>
            <a:ext cx="3789362" cy="5721350"/>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28"/>
          <p:cNvSpPr/>
          <p:nvPr/>
        </p:nvSpPr>
        <p:spPr>
          <a:xfrm rot="60000">
            <a:off x="4468813" y="604838"/>
            <a:ext cx="3789362" cy="5722937"/>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29"/>
          <p:cNvSpPr/>
          <p:nvPr/>
        </p:nvSpPr>
        <p:spPr>
          <a:xfrm rot="60000">
            <a:off x="4464050" y="603250"/>
            <a:ext cx="3789363" cy="5722938"/>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3"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2371725" y="293688"/>
            <a:ext cx="566738"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096196">
            <a:off x="6280150" y="33337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Чтобы добавить рисунок, перетащите его на заполнитель или щелкните значок</a:t>
            </a:r>
            <a:endParaRPr lang="en-US" noProof="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4"/>
          <p:cNvSpPr>
            <a:spLocks noGrp="1"/>
          </p:cNvSpPr>
          <p:nvPr>
            <p:ph type="dt" sz="half" idx="10"/>
          </p:nvPr>
        </p:nvSpPr>
        <p:spPr>
          <a:xfrm rot="60000">
            <a:off x="6345238" y="5888038"/>
            <a:ext cx="1214437" cy="365125"/>
          </a:xfrm>
        </p:spPr>
        <p:txBody>
          <a:bodyPr/>
          <a:lstStyle>
            <a:lvl1pPr>
              <a:defRPr/>
            </a:lvl1pPr>
          </a:lstStyle>
          <a:p>
            <a:pPr>
              <a:defRPr/>
            </a:pPr>
            <a:fld id="{0278000F-633A-4E0B-8363-F58E129FD50B}" type="datetimeFigureOut">
              <a:rPr lang="en-US"/>
              <a:pPr>
                <a:defRPr/>
              </a:pPr>
              <a:t>5/1/2019</a:t>
            </a:fld>
            <a:endParaRPr lang="en-US"/>
          </a:p>
        </p:txBody>
      </p:sp>
      <p:sp>
        <p:nvSpPr>
          <p:cNvPr id="16" name="Footer Placeholder 5"/>
          <p:cNvSpPr>
            <a:spLocks noGrp="1"/>
          </p:cNvSpPr>
          <p:nvPr>
            <p:ph type="ftr" sz="quarter" idx="11"/>
          </p:nvPr>
        </p:nvSpPr>
        <p:spPr>
          <a:xfrm rot="21540000">
            <a:off x="914400" y="5830888"/>
            <a:ext cx="3319463" cy="365125"/>
          </a:xfrm>
        </p:spPr>
        <p:txBody>
          <a:bodyPr/>
          <a:lstStyle>
            <a:lvl1pPr>
              <a:defRPr/>
            </a:lvl1pPr>
          </a:lstStyle>
          <a:p>
            <a:pPr>
              <a:defRPr/>
            </a:pPr>
            <a:endParaRPr lang="en-US"/>
          </a:p>
        </p:txBody>
      </p:sp>
      <p:sp>
        <p:nvSpPr>
          <p:cNvPr id="17" name="Slide Number Placeholder 6"/>
          <p:cNvSpPr>
            <a:spLocks noGrp="1"/>
          </p:cNvSpPr>
          <p:nvPr>
            <p:ph type="sldNum" sz="quarter" idx="12"/>
          </p:nvPr>
        </p:nvSpPr>
        <p:spPr>
          <a:xfrm rot="60000">
            <a:off x="7562850" y="5900738"/>
            <a:ext cx="554038" cy="365125"/>
          </a:xfrm>
        </p:spPr>
        <p:txBody>
          <a:bodyPr/>
          <a:lstStyle>
            <a:lvl1pPr>
              <a:defRPr/>
            </a:lvl1pPr>
          </a:lstStyle>
          <a:p>
            <a:fld id="{9B8D37CE-EF55-48F4-B9DB-C3F94A86E079}" type="slidenum">
              <a:rPr lang="en-US" altLang="uk-UA"/>
              <a:pPr/>
              <a:t>‹#›</a:t>
            </a:fld>
            <a:endParaRPr lang="en-US" altLang="uk-UA"/>
          </a:p>
        </p:txBody>
      </p:sp>
    </p:spTree>
    <p:extLst>
      <p:ext uri="{BB962C8B-B14F-4D97-AF65-F5344CB8AC3E}">
        <p14:creationId xmlns:p14="http://schemas.microsoft.com/office/powerpoint/2010/main" val="360411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EBE5C6C3-714C-49FC-A2D7-D78340BFC06E}" type="datetimeFigureOut">
              <a:rPr lang="en-US"/>
              <a:pPr>
                <a:defRPr/>
              </a:pPr>
              <a:t>5/1/2019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4716A9A-372A-4CFA-AAAC-FBBD78B14031}" type="slidenum">
              <a:rPr lang="en-US" altLang="uk-UA"/>
              <a:pPr/>
              <a:t>‹#›</a:t>
            </a:fld>
            <a:endParaRPr lang="en-US" altLang="uk-UA"/>
          </a:p>
        </p:txBody>
      </p:sp>
    </p:spTree>
    <p:extLst>
      <p:ext uri="{BB962C8B-B14F-4D97-AF65-F5344CB8AC3E}">
        <p14:creationId xmlns:p14="http://schemas.microsoft.com/office/powerpoint/2010/main" val="881936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B6DA7B34-0BB8-44AF-8525-04E2EDF303B4}" type="datetimeFigureOut">
              <a:rPr lang="en-US"/>
              <a:pPr>
                <a:defRPr/>
              </a:pPr>
              <a:t>5/1/2019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13DEF10-8405-4A2F-9CF8-3108DD811406}" type="slidenum">
              <a:rPr lang="en-US" altLang="uk-UA"/>
              <a:pPr/>
              <a:t>‹#›</a:t>
            </a:fld>
            <a:endParaRPr lang="en-US" altLang="uk-UA"/>
          </a:p>
        </p:txBody>
      </p:sp>
    </p:spTree>
    <p:extLst>
      <p:ext uri="{BB962C8B-B14F-4D97-AF65-F5344CB8AC3E}">
        <p14:creationId xmlns:p14="http://schemas.microsoft.com/office/powerpoint/2010/main" val="2017281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2050" name="Group 15"/>
          <p:cNvGrpSpPr>
            <a:grpSpLocks/>
          </p:cNvGrpSpPr>
          <p:nvPr/>
        </p:nvGrpSpPr>
        <p:grpSpPr bwMode="auto">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731838" y="574675"/>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731838" y="576263"/>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056" name="Picture 2" descr="C:\Users\Administrator\Desktop\Pushpin Dev\Assets\pushpinLeft.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435684">
            <a:off x="544513" y="273050"/>
            <a:ext cx="56673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2" descr="C:\Users\Administrator\Desktop\Pushpin Dev\Assets\pushpinLeft.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4096196">
            <a:off x="8115300" y="298450"/>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 name="Title Placeholder 1"/>
          <p:cNvSpPr>
            <a:spLocks noGrp="1"/>
          </p:cNvSpPr>
          <p:nvPr>
            <p:ph type="title"/>
          </p:nvPr>
        </p:nvSpPr>
        <p:spPr bwMode="auto">
          <a:xfrm>
            <a:off x="1095375" y="817563"/>
            <a:ext cx="6964363"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endParaRPr lang="en-US" altLang="uk-UA" smtClean="0"/>
          </a:p>
        </p:txBody>
      </p:sp>
      <p:sp>
        <p:nvSpPr>
          <p:cNvPr id="2059" name="Text Placeholder 2"/>
          <p:cNvSpPr>
            <a:spLocks noGrp="1"/>
          </p:cNvSpPr>
          <p:nvPr>
            <p:ph type="body" idx="1"/>
          </p:nvPr>
        </p:nvSpPr>
        <p:spPr bwMode="auto">
          <a:xfrm>
            <a:off x="1463675" y="2119313"/>
            <a:ext cx="6196013"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en-US" altLang="uk-UA" smtClean="0"/>
          </a:p>
        </p:txBody>
      </p:sp>
      <p:sp>
        <p:nvSpPr>
          <p:cNvPr id="4" name="Date Placeholder 3"/>
          <p:cNvSpPr>
            <a:spLocks noGrp="1"/>
          </p:cNvSpPr>
          <p:nvPr>
            <p:ph type="dt" sz="half" idx="2"/>
          </p:nvPr>
        </p:nvSpPr>
        <p:spPr>
          <a:xfrm>
            <a:off x="6454775" y="5808663"/>
            <a:ext cx="121285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2"/>
                </a:solidFill>
                <a:latin typeface="Rage Italic" pitchFamily="66" charset="0"/>
              </a:defRPr>
            </a:lvl1pPr>
          </a:lstStyle>
          <a:p>
            <a:pPr>
              <a:defRPr/>
            </a:pPr>
            <a:fld id="{E1B510B0-0709-44AC-ACC3-E5C050AB9745}" type="datetimeFigureOut">
              <a:rPr lang="en-US"/>
              <a:pPr>
                <a:defRPr/>
              </a:pPr>
              <a:t>5/1/2019</a:t>
            </a:fld>
            <a:endParaRPr lang="en-US" dirty="0"/>
          </a:p>
        </p:txBody>
      </p:sp>
      <p:sp>
        <p:nvSpPr>
          <p:cNvPr id="5" name="Footer Placeholder 4"/>
          <p:cNvSpPr>
            <a:spLocks noGrp="1"/>
          </p:cNvSpPr>
          <p:nvPr>
            <p:ph type="ftr" sz="quarter" idx="3"/>
          </p:nvPr>
        </p:nvSpPr>
        <p:spPr>
          <a:xfrm>
            <a:off x="914400" y="5808663"/>
            <a:ext cx="5540375" cy="365125"/>
          </a:xfrm>
          <a:prstGeom prst="rect">
            <a:avLst/>
          </a:prstGeom>
        </p:spPr>
        <p:txBody>
          <a:bodyPr vert="horz" lIns="91440" tIns="45720" rIns="91440" bIns="45720" rtlCol="0" anchor="ctr"/>
          <a:lstStyle>
            <a:lvl1pPr algn="l" eaLnBrk="1" fontAlgn="auto" hangingPunct="1">
              <a:spcBef>
                <a:spcPts val="0"/>
              </a:spcBef>
              <a:spcAft>
                <a:spcPts val="0"/>
              </a:spcAft>
              <a:defRPr sz="1400">
                <a:solidFill>
                  <a:schemeClr val="tx2"/>
                </a:solidFill>
                <a:latin typeface="Rage Italic" pitchFamily="66" charset="0"/>
              </a:defRPr>
            </a:lvl1pPr>
          </a:lstStyle>
          <a:p>
            <a:pPr>
              <a:defRPr/>
            </a:pPr>
            <a:endParaRPr lang="en-US"/>
          </a:p>
        </p:txBody>
      </p:sp>
      <p:sp>
        <p:nvSpPr>
          <p:cNvPr id="6" name="Slide Number Placeholder 5"/>
          <p:cNvSpPr>
            <a:spLocks noGrp="1"/>
          </p:cNvSpPr>
          <p:nvPr>
            <p:ph type="sldNum" sz="quarter" idx="4"/>
          </p:nvPr>
        </p:nvSpPr>
        <p:spPr>
          <a:xfrm>
            <a:off x="7670800" y="5808663"/>
            <a:ext cx="554038"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chemeClr val="tx2"/>
                </a:solidFill>
                <a:latin typeface="Rage Italic" pitchFamily="66" charset="0"/>
              </a:defRPr>
            </a:lvl1pPr>
          </a:lstStyle>
          <a:p>
            <a:fld id="{C4FB4EFC-864D-49B4-AD08-26A401F51329}" type="slidenum">
              <a:rPr lang="en-US" altLang="uk-UA"/>
              <a:pPr/>
              <a:t>‹#›</a:t>
            </a:fld>
            <a:endParaRPr lang="en-US" altLang="uk-UA"/>
          </a:p>
        </p:txBody>
      </p:sp>
    </p:spTree>
  </p:cSld>
  <p:clrMap bg1="lt1" tx1="dk1" bg2="lt2" tx2="dk2" accent1="accent1" accent2="accent2" accent3="accent3" accent4="accent4" accent5="accent5" accent6="accent6" hlink="hlink" folHlink="folHlink"/>
  <p:sldLayoutIdLst>
    <p:sldLayoutId id="2147483781" r:id="rId1"/>
    <p:sldLayoutId id="2147483773" r:id="rId2"/>
    <p:sldLayoutId id="2147483774" r:id="rId3"/>
    <p:sldLayoutId id="2147483775" r:id="rId4"/>
    <p:sldLayoutId id="2147483776" r:id="rId5"/>
    <p:sldLayoutId id="2147483777" r:id="rId6"/>
    <p:sldLayoutId id="2147483778" r:id="rId7"/>
    <p:sldLayoutId id="2147483782" r:id="rId8"/>
    <p:sldLayoutId id="2147483783" r:id="rId9"/>
    <p:sldLayoutId id="2147483779" r:id="rId10"/>
    <p:sldLayoutId id="21474837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nstantia" pitchFamily="18" charset="0"/>
        </a:defRPr>
      </a:lvl2pPr>
      <a:lvl3pPr algn="ctr" rtl="0" eaLnBrk="0" fontAlgn="base" hangingPunct="0">
        <a:spcBef>
          <a:spcPct val="0"/>
        </a:spcBef>
        <a:spcAft>
          <a:spcPct val="0"/>
        </a:spcAft>
        <a:defRPr sz="4400">
          <a:solidFill>
            <a:schemeClr val="tx1"/>
          </a:solidFill>
          <a:latin typeface="Constantia" pitchFamily="18" charset="0"/>
        </a:defRPr>
      </a:lvl3pPr>
      <a:lvl4pPr algn="ctr" rtl="0" eaLnBrk="0" fontAlgn="base" hangingPunct="0">
        <a:spcBef>
          <a:spcPct val="0"/>
        </a:spcBef>
        <a:spcAft>
          <a:spcPct val="0"/>
        </a:spcAft>
        <a:defRPr sz="4400">
          <a:solidFill>
            <a:schemeClr val="tx1"/>
          </a:solidFill>
          <a:latin typeface="Constantia" pitchFamily="18" charset="0"/>
        </a:defRPr>
      </a:lvl4pPr>
      <a:lvl5pPr algn="ctr" rtl="0" eaLnBrk="0" fontAlgn="base" hangingPunct="0">
        <a:spcBef>
          <a:spcPct val="0"/>
        </a:spcBef>
        <a:spcAft>
          <a:spcPct val="0"/>
        </a:spcAft>
        <a:defRPr sz="4400">
          <a:solidFill>
            <a:schemeClr val="tx1"/>
          </a:solidFill>
          <a:latin typeface="Constantia"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2"/>
        </a:buClr>
        <a:buSzPct val="85000"/>
        <a:buFont typeface="Brush Script MT" pitchFamily="66" charset="0"/>
        <a:buChar char="O"/>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rtl="0" eaLnBrk="0" fontAlgn="base" hangingPunct="0">
        <a:spcBef>
          <a:spcPct val="20000"/>
        </a:spcBef>
        <a:spcAft>
          <a:spcPct val="0"/>
        </a:spcAft>
        <a:buClr>
          <a:schemeClr val="accent2"/>
        </a:buClr>
        <a:buSzPct val="85000"/>
        <a:buFont typeface="Brush Script MT" pitchFamily="66" charset="0"/>
        <a:buChar char="O"/>
        <a:defRPr sz="2000" kern="1200">
          <a:solidFill>
            <a:schemeClr val="tx1"/>
          </a:solidFill>
          <a:latin typeface="+mn-lt"/>
          <a:ea typeface="+mn-ea"/>
          <a:cs typeface="+mn-cs"/>
        </a:defRPr>
      </a:lvl3pPr>
      <a:lvl4pPr marL="1279525" indent="-228600" algn="l" rtl="0" eaLnBrk="0" fontAlgn="base" hangingPunct="0">
        <a:spcBef>
          <a:spcPct val="20000"/>
        </a:spcBef>
        <a:spcAft>
          <a:spcPct val="0"/>
        </a:spcAft>
        <a:buClr>
          <a:schemeClr val="accent2"/>
        </a:buClr>
        <a:buSzPct val="85000"/>
        <a:buFont typeface="Brush Script MT" pitchFamily="66" charset="0"/>
        <a:buChar char="O"/>
        <a:defRPr sz="2000" kern="1200">
          <a:solidFill>
            <a:schemeClr val="tx1"/>
          </a:solidFill>
          <a:latin typeface="+mn-lt"/>
          <a:ea typeface="+mn-ea"/>
          <a:cs typeface="+mn-cs"/>
        </a:defRPr>
      </a:lvl4pPr>
      <a:lvl5pPr marL="1644650" indent="-228600" algn="l" rtl="0" eaLnBrk="0" fontAlgn="base" hangingPunct="0">
        <a:spcBef>
          <a:spcPct val="20000"/>
        </a:spcBef>
        <a:spcAft>
          <a:spcPct val="0"/>
        </a:spcAft>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3.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Изображение 3" descr="ФЕМИДА КАРТИНКА.jpg"/>
          <p:cNvPicPr>
            <a:picLocks noChangeAspect="1"/>
          </p:cNvPicPr>
          <p:nvPr/>
        </p:nvPicPr>
        <p:blipFill>
          <a:blip r:embed="rId2">
            <a:lum bright="70000" contrast="-70000"/>
            <a:extLst>
              <a:ext uri="{28A0092B-C50C-407E-A947-70E740481C1C}">
                <a14:useLocalDpi xmlns:a14="http://schemas.microsoft.com/office/drawing/2010/main" val="0"/>
              </a:ext>
            </a:extLst>
          </a:blip>
          <a:srcRect l="1913" t="-3943" r="-1913" b="-778"/>
          <a:stretch>
            <a:fillRect/>
          </a:stretch>
        </p:blipFill>
        <p:spPr bwMode="auto">
          <a:xfrm>
            <a:off x="1082675" y="1068388"/>
            <a:ext cx="334486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Название 1"/>
          <p:cNvSpPr>
            <a:spLocks noGrp="1"/>
          </p:cNvSpPr>
          <p:nvPr>
            <p:ph type="ctrTitle"/>
          </p:nvPr>
        </p:nvSpPr>
        <p:spPr>
          <a:xfrm>
            <a:off x="1358900" y="1839913"/>
            <a:ext cx="6553200" cy="2954337"/>
          </a:xfrm>
        </p:spPr>
        <p:txBody>
          <a:bodyPr rtlCol="0">
            <a:noAutofit/>
          </a:bodyPr>
          <a:lstStyle/>
          <a:p>
            <a:pPr eaLnBrk="1" fontAlgn="auto" hangingPunct="1">
              <a:spcAft>
                <a:spcPts val="0"/>
              </a:spcAft>
              <a:defRPr/>
            </a:pPr>
            <a:r>
              <a:rPr lang="uk-UA" sz="4000" b="1" dirty="0" smtClean="0"/>
              <a:t>ПРАВИЛА ЕФЕКТИВНОЇ ОРГАНІЗАЦІЇ ЦИВІЛЬНОГО СУДОЧИНСТВА</a:t>
            </a:r>
            <a:endParaRPr lang="ru-RU" sz="4000" b="1"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Название 1"/>
          <p:cNvSpPr>
            <a:spLocks noGrp="1"/>
          </p:cNvSpPr>
          <p:nvPr>
            <p:ph type="title"/>
          </p:nvPr>
        </p:nvSpPr>
        <p:spPr>
          <a:xfrm>
            <a:off x="1095375" y="715963"/>
            <a:ext cx="6964363" cy="869950"/>
          </a:xfrm>
        </p:spPr>
        <p:txBody>
          <a:bodyPr/>
          <a:lstStyle/>
          <a:p>
            <a:pPr eaLnBrk="1" hangingPunct="1"/>
            <a:r>
              <a:rPr lang="ru-RU" altLang="uk-UA" sz="3200" b="1" smtClean="0">
                <a:solidFill>
                  <a:srgbClr val="232F4E"/>
                </a:solidFill>
              </a:rPr>
              <a:t>Нормативні підстави для запровадження  </a:t>
            </a:r>
          </a:p>
        </p:txBody>
      </p:sp>
      <p:sp>
        <p:nvSpPr>
          <p:cNvPr id="7171" name="Содержимое 2"/>
          <p:cNvSpPr>
            <a:spLocks noGrp="1"/>
          </p:cNvSpPr>
          <p:nvPr>
            <p:ph idx="1"/>
          </p:nvPr>
        </p:nvSpPr>
        <p:spPr>
          <a:xfrm>
            <a:off x="1095375" y="1804988"/>
            <a:ext cx="6964363" cy="4365625"/>
          </a:xfrm>
        </p:spPr>
        <p:txBody>
          <a:bodyPr/>
          <a:lstStyle/>
          <a:p>
            <a:pPr eaLnBrk="1" hangingPunct="1"/>
            <a:r>
              <a:rPr lang="uk-UA" altLang="uk-UA" sz="2000" smtClean="0"/>
              <a:t> Конституція України;</a:t>
            </a:r>
          </a:p>
          <a:p>
            <a:pPr eaLnBrk="1" hangingPunct="1"/>
            <a:r>
              <a:rPr lang="uk-UA" altLang="uk-UA" sz="2000" smtClean="0"/>
              <a:t> Закон України «Про судоустрій і статус суддів»; «Про адвокатуру та адвокатську діяльність»,  «Про прокуратуру»,</a:t>
            </a:r>
          </a:p>
          <a:p>
            <a:pPr eaLnBrk="1" hangingPunct="1"/>
            <a:r>
              <a:rPr lang="uk-UA" altLang="uk-UA" sz="2000" smtClean="0"/>
              <a:t>процесуальні закони (кодекси);</a:t>
            </a:r>
          </a:p>
          <a:p>
            <a:pPr eaLnBrk="1" hangingPunct="1"/>
            <a:r>
              <a:rPr lang="uk-UA" altLang="uk-UA" sz="2000" smtClean="0"/>
              <a:t>  Європейська конвенція 1950-го року та рішення Європейського суду з прав людини</a:t>
            </a:r>
          </a:p>
          <a:p>
            <a:pPr eaLnBrk="1" hangingPunct="1"/>
            <a:r>
              <a:rPr lang="uk-UA" altLang="uk-UA" sz="2000" smtClean="0"/>
              <a:t> «М’яке» міжнародне право – рекомендації Комітету міністрів Ради Європи, в тому числі </a:t>
            </a:r>
          </a:p>
          <a:p>
            <a:pPr eaLnBrk="1" hangingPunct="1"/>
            <a:r>
              <a:rPr lang="uk-UA" altLang="uk-UA" sz="2000" smtClean="0"/>
              <a:t>Рекомендацію ККЄС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1095375" y="817563"/>
            <a:ext cx="6964363" cy="782637"/>
          </a:xfrm>
        </p:spPr>
        <p:txBody>
          <a:bodyPr/>
          <a:lstStyle/>
          <a:p>
            <a:pPr eaLnBrk="1" hangingPunct="1"/>
            <a:r>
              <a:rPr lang="uk-UA" altLang="uk-UA" sz="2400" smtClean="0"/>
              <a:t>ДЖЕРЕЛА ПРАВА </a:t>
            </a:r>
            <a:endParaRPr lang="ru-RU" altLang="uk-UA" sz="2400" smtClean="0"/>
          </a:p>
        </p:txBody>
      </p:sp>
      <p:sp>
        <p:nvSpPr>
          <p:cNvPr id="3" name="Содержимое 2"/>
          <p:cNvSpPr>
            <a:spLocks noGrp="1"/>
          </p:cNvSpPr>
          <p:nvPr>
            <p:ph sz="half" idx="4294967295"/>
          </p:nvPr>
        </p:nvSpPr>
        <p:spPr>
          <a:xfrm>
            <a:off x="457200" y="1600200"/>
            <a:ext cx="4038600" cy="4525963"/>
          </a:xfrm>
        </p:spPr>
        <p:txBody>
          <a:bodyPr>
            <a:normAutofit fontScale="92500" lnSpcReduction="20000"/>
          </a:bodyPr>
          <a:lstStyle/>
          <a:p>
            <a:pPr marL="548640" indent="-411480" eaLnBrk="1" fontAlgn="auto" hangingPunct="1">
              <a:spcAft>
                <a:spcPts val="0"/>
              </a:spcAft>
              <a:buClr>
                <a:schemeClr val="tx1">
                  <a:shade val="95000"/>
                </a:schemeClr>
              </a:buClr>
              <a:buFont typeface="Wingdings 2"/>
              <a:buChar char=""/>
              <a:defRPr/>
            </a:pPr>
            <a:r>
              <a:rPr lang="uk-UA" b="1" dirty="0" smtClean="0"/>
              <a:t>Основні (формально закріплені джерела)</a:t>
            </a:r>
          </a:p>
          <a:p>
            <a:pPr marL="548640" indent="-411480" eaLnBrk="1" fontAlgn="auto" hangingPunct="1">
              <a:spcAft>
                <a:spcPts val="0"/>
              </a:spcAft>
              <a:buClr>
                <a:schemeClr val="tx1">
                  <a:shade val="95000"/>
                </a:schemeClr>
              </a:buClr>
              <a:buFont typeface="Wingdings 2"/>
              <a:buChar char=""/>
              <a:defRPr/>
            </a:pPr>
            <a:endParaRPr lang="uk-UA" sz="2100" dirty="0" smtClean="0"/>
          </a:p>
          <a:p>
            <a:pPr marL="548640" indent="-411480" eaLnBrk="1" fontAlgn="auto" hangingPunct="1">
              <a:spcAft>
                <a:spcPts val="0"/>
              </a:spcAft>
              <a:buClr>
                <a:schemeClr val="tx1">
                  <a:shade val="95000"/>
                </a:schemeClr>
              </a:buClr>
              <a:buFont typeface="Wingdings 2"/>
              <a:buChar char=""/>
              <a:defRPr/>
            </a:pPr>
            <a:r>
              <a:rPr lang="ru-RU" sz="2100" dirty="0" smtClean="0"/>
              <a:t> </a:t>
            </a:r>
            <a:r>
              <a:rPr lang="uk-UA" sz="2100" dirty="0" smtClean="0"/>
              <a:t>Конституція України </a:t>
            </a:r>
            <a:endParaRPr lang="ru-RU" sz="2100" dirty="0" smtClean="0"/>
          </a:p>
          <a:p>
            <a:pPr marL="548640" indent="-411480" eaLnBrk="1" fontAlgn="auto" hangingPunct="1">
              <a:spcAft>
                <a:spcPts val="0"/>
              </a:spcAft>
              <a:buClr>
                <a:schemeClr val="tx1">
                  <a:shade val="95000"/>
                </a:schemeClr>
              </a:buClr>
              <a:buFont typeface="Wingdings 2"/>
              <a:buChar char=""/>
              <a:defRPr/>
            </a:pPr>
            <a:r>
              <a:rPr lang="uk-UA" sz="2100" dirty="0" smtClean="0"/>
              <a:t>Міжнародні принципи, стандарти, міжнародно-правові угоди, практика Європейського суду </a:t>
            </a:r>
            <a:endParaRPr lang="ru-RU" sz="2100" dirty="0" smtClean="0"/>
          </a:p>
          <a:p>
            <a:pPr marL="548640" indent="-411480" eaLnBrk="1" fontAlgn="auto" hangingPunct="1">
              <a:spcAft>
                <a:spcPts val="0"/>
              </a:spcAft>
              <a:buClr>
                <a:schemeClr val="tx1">
                  <a:shade val="95000"/>
                </a:schemeClr>
              </a:buClr>
              <a:buFont typeface="Wingdings 2"/>
              <a:buChar char=""/>
              <a:defRPr/>
            </a:pPr>
            <a:r>
              <a:rPr lang="uk-UA" sz="2100" dirty="0" smtClean="0"/>
              <a:t>Акти цивільного законодавства України.</a:t>
            </a:r>
            <a:endParaRPr lang="ru-RU" sz="2100" dirty="0" smtClean="0"/>
          </a:p>
          <a:p>
            <a:pPr marL="548640" indent="-411480" eaLnBrk="1" fontAlgn="auto" hangingPunct="1">
              <a:spcAft>
                <a:spcPts val="0"/>
              </a:spcAft>
              <a:buClr>
                <a:schemeClr val="tx1">
                  <a:shade val="95000"/>
                </a:schemeClr>
              </a:buClr>
              <a:buFont typeface="Wingdings 2"/>
              <a:buChar char=""/>
              <a:defRPr/>
            </a:pPr>
            <a:r>
              <a:rPr lang="uk-UA" sz="2100" dirty="0" smtClean="0"/>
              <a:t>Договір	</a:t>
            </a:r>
            <a:endParaRPr lang="ru-RU" sz="2100" dirty="0" smtClean="0"/>
          </a:p>
          <a:p>
            <a:pPr marL="548640" indent="-411480" eaLnBrk="1" fontAlgn="auto" hangingPunct="1">
              <a:spcAft>
                <a:spcPts val="0"/>
              </a:spcAft>
              <a:buClr>
                <a:schemeClr val="tx1">
                  <a:shade val="95000"/>
                </a:schemeClr>
              </a:buClr>
              <a:buFont typeface="Wingdings 2"/>
              <a:buChar char=""/>
              <a:defRPr/>
            </a:pPr>
            <a:r>
              <a:rPr lang="uk-UA" sz="2100" dirty="0" smtClean="0"/>
              <a:t>Звичай (</a:t>
            </a:r>
            <a:r>
              <a:rPr lang="uk-UA" sz="2100" dirty="0" err="1" smtClean="0"/>
              <a:t>звичай</a:t>
            </a:r>
            <a:r>
              <a:rPr lang="uk-UA" sz="2100" dirty="0" smtClean="0"/>
              <a:t> ділового обігу)</a:t>
            </a:r>
            <a:endParaRPr lang="ru-RU" sz="2100" dirty="0" smtClean="0"/>
          </a:p>
          <a:p>
            <a:pPr marL="548640" indent="-411480" eaLnBrk="1" fontAlgn="auto" hangingPunct="1">
              <a:spcAft>
                <a:spcPts val="0"/>
              </a:spcAft>
              <a:buClr>
                <a:schemeClr val="tx1">
                  <a:shade val="95000"/>
                </a:schemeClr>
              </a:buClr>
              <a:buFont typeface="Wingdings 2"/>
              <a:buChar char=""/>
              <a:defRPr/>
            </a:pPr>
            <a:r>
              <a:rPr lang="uk-UA" sz="2100" dirty="0" smtClean="0"/>
              <a:t>Аналогія права та закону	 </a:t>
            </a:r>
            <a:endParaRPr lang="ru-RU" sz="2100" dirty="0" smtClean="0"/>
          </a:p>
          <a:p>
            <a:pPr marL="548640" indent="-411480" eaLnBrk="1" fontAlgn="auto" hangingPunct="1">
              <a:spcAft>
                <a:spcPts val="0"/>
              </a:spcAft>
              <a:buClr>
                <a:schemeClr val="tx1">
                  <a:shade val="95000"/>
                </a:schemeClr>
              </a:buClr>
              <a:buFont typeface="Wingdings 2"/>
              <a:buChar char=""/>
              <a:defRPr/>
            </a:pPr>
            <a:r>
              <a:rPr lang="uk-UA" sz="2100" dirty="0" smtClean="0"/>
              <a:t>Корпоративні правила (статути)	</a:t>
            </a:r>
            <a:endParaRPr lang="ru-RU" sz="2100" dirty="0" smtClean="0"/>
          </a:p>
          <a:p>
            <a:pPr marL="548640" indent="-411480" eaLnBrk="1" fontAlgn="auto" hangingPunct="1">
              <a:spcAft>
                <a:spcPts val="0"/>
              </a:spcAft>
              <a:buClr>
                <a:schemeClr val="tx1">
                  <a:shade val="95000"/>
                </a:schemeClr>
              </a:buClr>
              <a:buFont typeface="Wingdings 2"/>
              <a:buChar char=""/>
              <a:defRPr/>
            </a:pPr>
            <a:endParaRPr lang="ru-RU" dirty="0"/>
          </a:p>
        </p:txBody>
      </p:sp>
      <p:sp>
        <p:nvSpPr>
          <p:cNvPr id="4" name="Содержимое 3"/>
          <p:cNvSpPr>
            <a:spLocks noGrp="1"/>
          </p:cNvSpPr>
          <p:nvPr>
            <p:ph sz="half" idx="4294967295"/>
          </p:nvPr>
        </p:nvSpPr>
        <p:spPr>
          <a:xfrm>
            <a:off x="4648200" y="1600200"/>
            <a:ext cx="4038600" cy="4525963"/>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uk-UA" sz="2000" b="1" dirty="0" smtClean="0"/>
              <a:t>Допоміжні (формально незакріплені) </a:t>
            </a:r>
          </a:p>
          <a:p>
            <a:pPr marL="548640" indent="-411480" eaLnBrk="1" fontAlgn="auto" hangingPunct="1">
              <a:spcAft>
                <a:spcPts val="0"/>
              </a:spcAft>
              <a:buClr>
                <a:schemeClr val="tx1">
                  <a:shade val="95000"/>
                </a:schemeClr>
              </a:buClr>
              <a:buFont typeface="Wingdings 2"/>
              <a:buChar char=""/>
              <a:defRPr/>
            </a:pPr>
            <a:endParaRPr lang="uk-UA" dirty="0" smtClean="0"/>
          </a:p>
          <a:p>
            <a:pPr marL="548640" indent="-411480" eaLnBrk="1" fontAlgn="auto" hangingPunct="1">
              <a:spcAft>
                <a:spcPts val="0"/>
              </a:spcAft>
              <a:buClr>
                <a:schemeClr val="tx1">
                  <a:shade val="95000"/>
                </a:schemeClr>
              </a:buClr>
              <a:buFont typeface="Wingdings 2"/>
              <a:buChar char=""/>
              <a:defRPr/>
            </a:pPr>
            <a:r>
              <a:rPr lang="uk-UA" sz="1800" dirty="0" smtClean="0"/>
              <a:t>Норми</a:t>
            </a:r>
            <a:r>
              <a:rPr lang="ru-RU" sz="1800" dirty="0" smtClean="0"/>
              <a:t> природного права	</a:t>
            </a:r>
          </a:p>
          <a:p>
            <a:pPr marL="548640" indent="-411480" eaLnBrk="1" fontAlgn="auto" hangingPunct="1">
              <a:spcAft>
                <a:spcPts val="0"/>
              </a:spcAft>
              <a:buClr>
                <a:schemeClr val="tx1">
                  <a:shade val="95000"/>
                </a:schemeClr>
              </a:buClr>
              <a:buFont typeface="Wingdings 2"/>
              <a:buChar char=""/>
              <a:defRPr/>
            </a:pPr>
            <a:r>
              <a:rPr lang="ru-RU" sz="1800" dirty="0" smtClean="0"/>
              <a:t>Доктрина </a:t>
            </a:r>
          </a:p>
          <a:p>
            <a:pPr marL="548640" indent="-411480" eaLnBrk="1" fontAlgn="auto" hangingPunct="1">
              <a:spcAft>
                <a:spcPts val="0"/>
              </a:spcAft>
              <a:buClr>
                <a:schemeClr val="tx1">
                  <a:shade val="95000"/>
                </a:schemeClr>
              </a:buClr>
              <a:buFont typeface="Wingdings 2"/>
              <a:buChar char=""/>
              <a:defRPr/>
            </a:pPr>
            <a:r>
              <a:rPr lang="uk-UA" sz="1800" dirty="0" smtClean="0"/>
              <a:t>Судовий</a:t>
            </a:r>
            <a:r>
              <a:rPr lang="ru-RU" sz="1800" dirty="0" smtClean="0"/>
              <a:t> прецедент, </a:t>
            </a:r>
            <a:r>
              <a:rPr lang="uk-UA" sz="1800" dirty="0" smtClean="0"/>
              <a:t>судова</a:t>
            </a:r>
            <a:r>
              <a:rPr lang="ru-RU" sz="1800" dirty="0" smtClean="0"/>
              <a:t> практика	</a:t>
            </a:r>
          </a:p>
          <a:p>
            <a:pPr marL="548640" indent="-411480" eaLnBrk="1" fontAlgn="auto" hangingPunct="1">
              <a:spcAft>
                <a:spcPts val="0"/>
              </a:spcAft>
              <a:buClr>
                <a:schemeClr val="tx1">
                  <a:shade val="95000"/>
                </a:schemeClr>
              </a:buClr>
              <a:buFont typeface="Wingdings 2"/>
              <a:buChar char=""/>
              <a:defRPr/>
            </a:pPr>
            <a:r>
              <a:rPr lang="uk-UA" sz="1800" dirty="0" smtClean="0"/>
              <a:t>Норми</a:t>
            </a:r>
            <a:r>
              <a:rPr lang="ru-RU" sz="1800" dirty="0" smtClean="0"/>
              <a:t> </a:t>
            </a:r>
            <a:r>
              <a:rPr lang="uk-UA" sz="1800" dirty="0" smtClean="0"/>
              <a:t>моралі, соціальні стандарти </a:t>
            </a:r>
            <a:endParaRPr lang="ru-RU" sz="1800" dirty="0" smtClean="0"/>
          </a:p>
          <a:p>
            <a:pPr marL="548640" indent="-411480" eaLnBrk="1" fontAlgn="auto" hangingPunct="1">
              <a:spcAft>
                <a:spcPts val="0"/>
              </a:spcAft>
              <a:buClr>
                <a:schemeClr val="tx1">
                  <a:shade val="95000"/>
                </a:schemeClr>
              </a:buClr>
              <a:buFont typeface="Wingdings 2"/>
              <a:buChar char=""/>
              <a:defRPr/>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r>
              <a:rPr lang="uk-UA" altLang="uk-UA" sz="3200" smtClean="0"/>
              <a:t>Джерела процесуального права </a:t>
            </a:r>
            <a:endParaRPr lang="ru-RU" altLang="uk-UA" sz="3200" smtClean="0"/>
          </a:p>
        </p:txBody>
      </p:sp>
      <p:sp>
        <p:nvSpPr>
          <p:cNvPr id="9219" name="Содержимое 2"/>
          <p:cNvSpPr>
            <a:spLocks noGrp="1"/>
          </p:cNvSpPr>
          <p:nvPr>
            <p:ph sz="quarter" idx="13"/>
          </p:nvPr>
        </p:nvSpPr>
        <p:spPr>
          <a:xfrm>
            <a:off x="1298575" y="1703388"/>
            <a:ext cx="3200400" cy="3603625"/>
          </a:xfrm>
        </p:spPr>
        <p:txBody>
          <a:bodyPr/>
          <a:lstStyle/>
          <a:p>
            <a:r>
              <a:rPr lang="uk-UA" altLang="uk-UA" b="1" smtClean="0"/>
              <a:t>Формально закріплені </a:t>
            </a:r>
          </a:p>
          <a:p>
            <a:r>
              <a:rPr lang="ru-RU" altLang="uk-UA" sz="1600" smtClean="0"/>
              <a:t>Конституція України, ЦПК, Закон України "Про міжнародне приватне право,  закони України, що визначають особливості розгляду окремих категорій справ,  міжнародні договори згода на обов’язковість яких надана Верховною Радою України</a:t>
            </a:r>
          </a:p>
          <a:p>
            <a:r>
              <a:rPr lang="uk-UA" altLang="uk-UA" sz="1600" smtClean="0"/>
              <a:t>Практика Європейського суду  з прав людини </a:t>
            </a:r>
          </a:p>
          <a:p>
            <a:r>
              <a:rPr lang="uk-UA" altLang="uk-UA" sz="1600" smtClean="0"/>
              <a:t>Аналогія права та аналогія закону </a:t>
            </a:r>
            <a:endParaRPr lang="ru-RU" altLang="uk-UA" sz="1600" smtClean="0"/>
          </a:p>
          <a:p>
            <a:endParaRPr lang="ru-RU" altLang="uk-UA" smtClean="0"/>
          </a:p>
        </p:txBody>
      </p:sp>
      <p:sp>
        <p:nvSpPr>
          <p:cNvPr id="9220" name="Содержимое 3"/>
          <p:cNvSpPr>
            <a:spLocks noGrp="1"/>
          </p:cNvSpPr>
          <p:nvPr>
            <p:ph sz="quarter" idx="14"/>
          </p:nvPr>
        </p:nvSpPr>
        <p:spPr>
          <a:xfrm>
            <a:off x="4664075" y="2119313"/>
            <a:ext cx="3200400" cy="3605212"/>
          </a:xfrm>
        </p:spPr>
        <p:txBody>
          <a:bodyPr/>
          <a:lstStyle/>
          <a:p>
            <a:r>
              <a:rPr lang="uk-UA" altLang="uk-UA" b="1" smtClean="0"/>
              <a:t>Прямо не  передбачені процесуальним законом </a:t>
            </a:r>
          </a:p>
          <a:p>
            <a:r>
              <a:rPr lang="uk-UA" altLang="uk-UA" sz="1800" smtClean="0"/>
              <a:t>Процесуальні звичаї, судова практика   </a:t>
            </a:r>
          </a:p>
          <a:p>
            <a:endParaRPr lang="ru-RU" altLang="uk-UA" b="1"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Содержимое 2"/>
          <p:cNvSpPr>
            <a:spLocks noGrp="1"/>
          </p:cNvSpPr>
          <p:nvPr>
            <p:ph idx="1"/>
          </p:nvPr>
        </p:nvSpPr>
        <p:spPr>
          <a:xfrm>
            <a:off x="1020763" y="123825"/>
            <a:ext cx="8040687" cy="6618288"/>
          </a:xfrm>
        </p:spPr>
        <p:txBody>
          <a:bodyPr/>
          <a:lstStyle/>
          <a:p>
            <a:pPr marL="80963" indent="0" algn="ctr" eaLnBrk="1" hangingPunct="1">
              <a:buFont typeface="Brush Script MT" pitchFamily="66" charset="0"/>
              <a:buNone/>
            </a:pPr>
            <a:endParaRPr lang="ru-RU" altLang="uk-UA" b="1" smtClean="0"/>
          </a:p>
          <a:p>
            <a:pPr marL="80963" indent="0" algn="ctr" eaLnBrk="1" hangingPunct="1">
              <a:buFont typeface="Brush Script MT" pitchFamily="66" charset="0"/>
              <a:buNone/>
            </a:pPr>
            <a:endParaRPr lang="ru-RU" altLang="uk-UA" b="1" smtClean="0"/>
          </a:p>
          <a:p>
            <a:pPr marL="80963" indent="0" algn="ctr" eaLnBrk="1" hangingPunct="1">
              <a:buFont typeface="Brush Script MT" pitchFamily="66" charset="0"/>
              <a:buNone/>
            </a:pPr>
            <a:endParaRPr lang="ru-RU" altLang="uk-UA" b="1" smtClean="0"/>
          </a:p>
          <a:p>
            <a:pPr marL="80963" indent="0" algn="ctr" eaLnBrk="1" hangingPunct="1">
              <a:buFont typeface="Brush Script MT" pitchFamily="66" charset="0"/>
              <a:buNone/>
            </a:pPr>
            <a:endParaRPr lang="ru-RU" altLang="uk-UA" b="1" smtClean="0"/>
          </a:p>
          <a:p>
            <a:pPr marL="80963" indent="0" algn="ctr" eaLnBrk="1" hangingPunct="1">
              <a:buFont typeface="Brush Script MT" pitchFamily="66" charset="0"/>
              <a:buNone/>
            </a:pPr>
            <a:endParaRPr lang="ru-RU" altLang="uk-UA" b="1" smtClean="0"/>
          </a:p>
          <a:p>
            <a:pPr marL="80963" indent="0" algn="ctr" eaLnBrk="1" hangingPunct="1">
              <a:buFont typeface="Brush Script MT" pitchFamily="66" charset="0"/>
              <a:buNone/>
            </a:pPr>
            <a:endParaRPr lang="ru-RU" altLang="uk-UA" b="1" smtClean="0"/>
          </a:p>
          <a:p>
            <a:pPr marL="80963" indent="0" algn="ctr" eaLnBrk="1" hangingPunct="1">
              <a:buFont typeface="Brush Script MT" pitchFamily="66" charset="0"/>
              <a:buNone/>
            </a:pPr>
            <a:endParaRPr lang="ru-RU" altLang="uk-UA" b="1" smtClean="0"/>
          </a:p>
          <a:p>
            <a:pPr marL="80963" indent="0" algn="ctr" eaLnBrk="1" hangingPunct="1">
              <a:buFont typeface="Brush Script MT" pitchFamily="66" charset="0"/>
              <a:buNone/>
            </a:pPr>
            <a:endParaRPr lang="ru-RU" altLang="uk-UA" b="1" smtClean="0"/>
          </a:p>
          <a:p>
            <a:pPr marL="80963" indent="0" algn="ctr" eaLnBrk="1" hangingPunct="1">
              <a:buFont typeface="Brush Script MT" pitchFamily="66" charset="0"/>
              <a:buNone/>
            </a:pPr>
            <a:endParaRPr lang="ru-RU" altLang="uk-UA" b="1" smtClean="0"/>
          </a:p>
        </p:txBody>
      </p:sp>
      <p:sp>
        <p:nvSpPr>
          <p:cNvPr id="4" name="Альтернативный процесс 3"/>
          <p:cNvSpPr/>
          <p:nvPr/>
        </p:nvSpPr>
        <p:spPr>
          <a:xfrm>
            <a:off x="830263" y="2239963"/>
            <a:ext cx="3146425" cy="1111250"/>
          </a:xfrm>
          <a:prstGeom prst="flowChartAlternateProcess">
            <a:avLst/>
          </a:prstGeom>
          <a:solidFill>
            <a:schemeClr val="bg2">
              <a:lumMod val="9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uk-UA" sz="2200" b="1" dirty="0">
                <a:solidFill>
                  <a:schemeClr val="tx1"/>
                </a:solidFill>
              </a:rPr>
              <a:t>ПРОЦЕСУАЛЬНА</a:t>
            </a:r>
            <a:r>
              <a:rPr lang="uk-UA" sz="2800" b="1" dirty="0">
                <a:solidFill>
                  <a:schemeClr val="tx1"/>
                </a:solidFill>
              </a:rPr>
              <a:t> </a:t>
            </a:r>
            <a:r>
              <a:rPr lang="uk-UA" sz="2400" dirty="0">
                <a:solidFill>
                  <a:schemeClr val="tx1"/>
                </a:solidFill>
              </a:rPr>
              <a:t>(вирішення справ)</a:t>
            </a:r>
          </a:p>
        </p:txBody>
      </p:sp>
      <p:sp>
        <p:nvSpPr>
          <p:cNvPr id="5" name="Альтернативный процесс 4"/>
          <p:cNvSpPr/>
          <p:nvPr/>
        </p:nvSpPr>
        <p:spPr>
          <a:xfrm>
            <a:off x="4748213" y="2239963"/>
            <a:ext cx="3522662" cy="1111250"/>
          </a:xfrm>
          <a:prstGeom prst="flowChartAlternateProcess">
            <a:avLst/>
          </a:prstGeom>
          <a:solidFill>
            <a:schemeClr val="bg2">
              <a:lumMod val="9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uk-UA" sz="2200" b="1" dirty="0">
                <a:solidFill>
                  <a:srgbClr val="000000"/>
                </a:solidFill>
              </a:rPr>
              <a:t>ПОЗАПРОЦЕСУАЛЬНА</a:t>
            </a:r>
            <a:r>
              <a:rPr lang="uk-UA" b="1" dirty="0">
                <a:solidFill>
                  <a:srgbClr val="000000"/>
                </a:solidFill>
              </a:rPr>
              <a:t> </a:t>
            </a:r>
            <a:r>
              <a:rPr lang="uk-UA" sz="2400" dirty="0">
                <a:solidFill>
                  <a:srgbClr val="000000"/>
                </a:solidFill>
              </a:rPr>
              <a:t>(організація роботи суду </a:t>
            </a:r>
            <a:r>
              <a:rPr lang="uk-UA" sz="2400" dirty="0" err="1">
                <a:solidFill>
                  <a:srgbClr val="000000"/>
                </a:solidFill>
              </a:rPr>
              <a:t>вцілому</a:t>
            </a:r>
            <a:r>
              <a:rPr lang="uk-UA" sz="2400" dirty="0">
                <a:solidFill>
                  <a:srgbClr val="000000"/>
                </a:solidFill>
              </a:rPr>
              <a:t>)</a:t>
            </a:r>
          </a:p>
        </p:txBody>
      </p:sp>
      <p:sp>
        <p:nvSpPr>
          <p:cNvPr id="6" name="Плюс 5"/>
          <p:cNvSpPr/>
          <p:nvPr/>
        </p:nvSpPr>
        <p:spPr>
          <a:xfrm>
            <a:off x="4059238" y="2416175"/>
            <a:ext cx="688975" cy="655638"/>
          </a:xfrm>
          <a:prstGeom prst="mathPlus">
            <a:avLst/>
          </a:prstGeom>
          <a:solidFill>
            <a:srgbClr val="61161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9" name="Скругленный прямоугольник 8"/>
          <p:cNvSpPr/>
          <p:nvPr/>
        </p:nvSpPr>
        <p:spPr>
          <a:xfrm>
            <a:off x="2287588" y="733425"/>
            <a:ext cx="4829175" cy="790575"/>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ru-RU" sz="3600" b="1" dirty="0">
                <a:solidFill>
                  <a:schemeClr val="tx2"/>
                </a:solidFill>
              </a:rPr>
              <a:t>РОБОТА СУДУ</a:t>
            </a:r>
          </a:p>
          <a:p>
            <a:pPr algn="ctr" eaLnBrk="1" fontAlgn="auto" hangingPunct="1">
              <a:spcBef>
                <a:spcPts val="0"/>
              </a:spcBef>
              <a:spcAft>
                <a:spcPts val="0"/>
              </a:spcAft>
              <a:defRPr/>
            </a:pPr>
            <a:endParaRPr lang="ru-RU" dirty="0"/>
          </a:p>
        </p:txBody>
      </p:sp>
      <p:sp>
        <p:nvSpPr>
          <p:cNvPr id="2" name="Выноска со стрелкой вверх 1"/>
          <p:cNvSpPr/>
          <p:nvPr/>
        </p:nvSpPr>
        <p:spPr>
          <a:xfrm>
            <a:off x="914400" y="3478213"/>
            <a:ext cx="3144838" cy="2651125"/>
          </a:xfrm>
          <a:prstGeom prst="upArrowCallout">
            <a:avLst>
              <a:gd name="adj1" fmla="val 13890"/>
              <a:gd name="adj2" fmla="val 15835"/>
              <a:gd name="adj3" fmla="val 25000"/>
              <a:gd name="adj4" fmla="val 69776"/>
            </a:avLst>
          </a:prstGeom>
          <a:solidFill>
            <a:srgbClr val="FEB80A"/>
          </a:solidFill>
        </p:spPr>
        <p:style>
          <a:lnRef idx="1">
            <a:schemeClr val="accent1"/>
          </a:lnRef>
          <a:fillRef idx="3">
            <a:schemeClr val="accent1"/>
          </a:fillRef>
          <a:effectRef idx="2">
            <a:schemeClr val="accent1"/>
          </a:effectRef>
          <a:fontRef idx="minor">
            <a:schemeClr val="lt1"/>
          </a:fontRef>
        </p:style>
        <p:txBody>
          <a:bodyPr anchor="ctr"/>
          <a:lstStyle/>
          <a:p>
            <a:pPr marL="82296" algn="ctr" eaLnBrk="1" fontAlgn="auto" hangingPunct="1">
              <a:spcBef>
                <a:spcPts val="0"/>
              </a:spcBef>
              <a:spcAft>
                <a:spcPts val="0"/>
              </a:spcAft>
              <a:defRPr/>
            </a:pPr>
            <a:r>
              <a:rPr lang="ru-RU" sz="2000" b="1" dirty="0" err="1">
                <a:solidFill>
                  <a:schemeClr val="tx1"/>
                </a:solidFill>
              </a:rPr>
              <a:t>Конституція</a:t>
            </a:r>
            <a:r>
              <a:rPr lang="ru-RU" sz="2000" b="1" dirty="0">
                <a:solidFill>
                  <a:schemeClr val="tx1"/>
                </a:solidFill>
              </a:rPr>
              <a:t> </a:t>
            </a:r>
            <a:r>
              <a:rPr lang="ru-RU" sz="2000" b="1" dirty="0" err="1">
                <a:solidFill>
                  <a:schemeClr val="tx1"/>
                </a:solidFill>
              </a:rPr>
              <a:t>України</a:t>
            </a:r>
            <a:r>
              <a:rPr lang="ru-RU" sz="2000" b="1" dirty="0">
                <a:solidFill>
                  <a:schemeClr val="tx1"/>
                </a:solidFill>
              </a:rPr>
              <a:t>, </a:t>
            </a:r>
            <a:r>
              <a:rPr lang="ru-RU" sz="2000" b="1" dirty="0" err="1">
                <a:solidFill>
                  <a:schemeClr val="tx1"/>
                </a:solidFill>
              </a:rPr>
              <a:t>міжнародні</a:t>
            </a:r>
            <a:r>
              <a:rPr lang="ru-RU" sz="2000" b="1" dirty="0">
                <a:solidFill>
                  <a:schemeClr val="tx1"/>
                </a:solidFill>
              </a:rPr>
              <a:t> </a:t>
            </a:r>
            <a:r>
              <a:rPr lang="ru-RU" sz="2000" b="1" dirty="0" err="1">
                <a:solidFill>
                  <a:schemeClr val="tx1"/>
                </a:solidFill>
              </a:rPr>
              <a:t>нормативно-правові</a:t>
            </a:r>
            <a:r>
              <a:rPr lang="ru-RU" sz="2000" b="1" dirty="0">
                <a:solidFill>
                  <a:schemeClr val="tx1"/>
                </a:solidFill>
              </a:rPr>
              <a:t> </a:t>
            </a:r>
            <a:r>
              <a:rPr lang="ru-RU" sz="2000" b="1" dirty="0" err="1">
                <a:solidFill>
                  <a:schemeClr val="tx1"/>
                </a:solidFill>
              </a:rPr>
              <a:t>акти</a:t>
            </a:r>
            <a:r>
              <a:rPr lang="ru-RU" sz="2000" b="1" dirty="0">
                <a:solidFill>
                  <a:schemeClr val="tx1"/>
                </a:solidFill>
              </a:rPr>
              <a:t>, </a:t>
            </a:r>
            <a:r>
              <a:rPr lang="ru-RU" sz="2000" b="1" dirty="0" err="1">
                <a:solidFill>
                  <a:schemeClr val="tx1"/>
                </a:solidFill>
              </a:rPr>
              <a:t>Закони</a:t>
            </a:r>
            <a:r>
              <a:rPr lang="ru-RU" sz="2000" b="1" dirty="0">
                <a:solidFill>
                  <a:schemeClr val="tx1"/>
                </a:solidFill>
              </a:rPr>
              <a:t> </a:t>
            </a:r>
            <a:r>
              <a:rPr lang="ru-RU" sz="2000" b="1" dirty="0" err="1">
                <a:solidFill>
                  <a:schemeClr val="tx1"/>
                </a:solidFill>
              </a:rPr>
              <a:t>України</a:t>
            </a:r>
            <a:r>
              <a:rPr lang="ru-RU" sz="2000" b="1" dirty="0">
                <a:solidFill>
                  <a:schemeClr val="tx1"/>
                </a:solidFill>
              </a:rPr>
              <a:t>, </a:t>
            </a:r>
            <a:r>
              <a:rPr lang="ru-RU" sz="2000" b="1" dirty="0" err="1">
                <a:solidFill>
                  <a:schemeClr val="tx1"/>
                </a:solidFill>
              </a:rPr>
              <a:t>зокрема</a:t>
            </a:r>
            <a:r>
              <a:rPr lang="ru-RU" sz="2000" b="1" dirty="0">
                <a:solidFill>
                  <a:schemeClr val="tx1"/>
                </a:solidFill>
              </a:rPr>
              <a:t>, </a:t>
            </a:r>
          </a:p>
          <a:p>
            <a:pPr marL="82296" algn="ctr" eaLnBrk="1" fontAlgn="auto" hangingPunct="1">
              <a:spcBef>
                <a:spcPts val="0"/>
              </a:spcBef>
              <a:spcAft>
                <a:spcPts val="0"/>
              </a:spcAft>
              <a:defRPr/>
            </a:pPr>
            <a:r>
              <a:rPr lang="ru-RU" sz="2000" b="1" dirty="0" err="1">
                <a:solidFill>
                  <a:schemeClr val="tx1"/>
                </a:solidFill>
              </a:rPr>
              <a:t>процесуальні</a:t>
            </a:r>
            <a:r>
              <a:rPr lang="ru-RU" sz="2000" b="1" dirty="0">
                <a:solidFill>
                  <a:schemeClr val="tx1"/>
                </a:solidFill>
              </a:rPr>
              <a:t> </a:t>
            </a:r>
            <a:r>
              <a:rPr lang="ru-RU" sz="2000" b="1" dirty="0" err="1">
                <a:solidFill>
                  <a:schemeClr val="tx1"/>
                </a:solidFill>
              </a:rPr>
              <a:t>кодекси</a:t>
            </a:r>
            <a:endParaRPr lang="ru-RU" sz="2000" b="1" dirty="0">
              <a:solidFill>
                <a:schemeClr val="tx1"/>
              </a:solidFill>
            </a:endParaRPr>
          </a:p>
        </p:txBody>
      </p:sp>
      <p:sp>
        <p:nvSpPr>
          <p:cNvPr id="11" name="Выноска со стрелкой вверх 10"/>
          <p:cNvSpPr/>
          <p:nvPr/>
        </p:nvSpPr>
        <p:spPr>
          <a:xfrm>
            <a:off x="4748213" y="3478213"/>
            <a:ext cx="3522662" cy="2682875"/>
          </a:xfrm>
          <a:prstGeom prst="upArrowCallout">
            <a:avLst>
              <a:gd name="adj1" fmla="val 15001"/>
              <a:gd name="adj2" fmla="val 15835"/>
              <a:gd name="adj3" fmla="val 25000"/>
              <a:gd name="adj4" fmla="val 69599"/>
            </a:avLst>
          </a:prstGeom>
          <a:solidFill>
            <a:srgbClr val="FEB80A"/>
          </a:solidFill>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ru-RU" sz="2000" b="1" dirty="0">
              <a:solidFill>
                <a:srgbClr val="000000"/>
              </a:solidFill>
            </a:endParaRPr>
          </a:p>
          <a:p>
            <a:pPr algn="ctr" eaLnBrk="1" fontAlgn="auto" hangingPunct="1">
              <a:spcBef>
                <a:spcPts val="0"/>
              </a:spcBef>
              <a:spcAft>
                <a:spcPts val="0"/>
              </a:spcAft>
              <a:defRPr/>
            </a:pPr>
            <a:r>
              <a:rPr lang="ru-RU" sz="2000" b="1" dirty="0" err="1">
                <a:solidFill>
                  <a:srgbClr val="000000"/>
                </a:solidFill>
              </a:rPr>
              <a:t>Накази</a:t>
            </a:r>
            <a:r>
              <a:rPr lang="ru-RU" sz="2000" b="1" dirty="0">
                <a:solidFill>
                  <a:srgbClr val="000000"/>
                </a:solidFill>
              </a:rPr>
              <a:t> ДСА</a:t>
            </a:r>
          </a:p>
          <a:p>
            <a:pPr algn="ctr" eaLnBrk="1" fontAlgn="auto" hangingPunct="1">
              <a:spcBef>
                <a:spcPts val="0"/>
              </a:spcBef>
              <a:spcAft>
                <a:spcPts val="0"/>
              </a:spcAft>
              <a:defRPr/>
            </a:pPr>
            <a:r>
              <a:rPr lang="ru-RU" sz="2000" b="1" dirty="0" err="1">
                <a:solidFill>
                  <a:srgbClr val="000000"/>
                </a:solidFill>
              </a:rPr>
              <a:t>Рішення</a:t>
            </a:r>
            <a:r>
              <a:rPr lang="ru-RU" sz="2000" b="1" dirty="0">
                <a:solidFill>
                  <a:srgbClr val="000000"/>
                </a:solidFill>
              </a:rPr>
              <a:t> Ради </a:t>
            </a:r>
            <a:r>
              <a:rPr lang="ru-RU" sz="2000" b="1" dirty="0" err="1">
                <a:solidFill>
                  <a:srgbClr val="000000"/>
                </a:solidFill>
              </a:rPr>
              <a:t>суддів</a:t>
            </a:r>
            <a:endParaRPr lang="ru-RU" sz="2000" b="1" dirty="0">
              <a:solidFill>
                <a:srgbClr val="000000"/>
              </a:solidFill>
            </a:endParaRPr>
          </a:p>
          <a:p>
            <a:pPr algn="ctr" eaLnBrk="1" fontAlgn="auto" hangingPunct="1">
              <a:spcBef>
                <a:spcPts val="0"/>
              </a:spcBef>
              <a:spcAft>
                <a:spcPts val="0"/>
              </a:spcAft>
              <a:defRPr/>
            </a:pPr>
            <a:r>
              <a:rPr lang="ru-RU" sz="2000" b="1" dirty="0" err="1">
                <a:solidFill>
                  <a:srgbClr val="000000"/>
                </a:solidFill>
              </a:rPr>
              <a:t>Рішення</a:t>
            </a:r>
            <a:r>
              <a:rPr lang="ru-RU" sz="2000" b="1" dirty="0">
                <a:solidFill>
                  <a:srgbClr val="000000"/>
                </a:solidFill>
              </a:rPr>
              <a:t> </a:t>
            </a:r>
            <a:r>
              <a:rPr lang="ru-RU" sz="2000" b="1" dirty="0" err="1">
                <a:solidFill>
                  <a:srgbClr val="000000"/>
                </a:solidFill>
              </a:rPr>
              <a:t>зборів</a:t>
            </a:r>
            <a:r>
              <a:rPr lang="ru-RU" sz="2000" b="1" dirty="0">
                <a:solidFill>
                  <a:srgbClr val="000000"/>
                </a:solidFill>
              </a:rPr>
              <a:t> </a:t>
            </a:r>
            <a:r>
              <a:rPr lang="ru-RU" sz="2000" b="1" dirty="0" err="1">
                <a:solidFill>
                  <a:srgbClr val="000000"/>
                </a:solidFill>
              </a:rPr>
              <a:t>суддів</a:t>
            </a:r>
            <a:endParaRPr lang="ru-RU" sz="2000" b="1" dirty="0">
              <a:solidFill>
                <a:srgbClr val="000000"/>
              </a:solidFill>
            </a:endParaRPr>
          </a:p>
          <a:p>
            <a:pPr algn="ctr" eaLnBrk="1" fontAlgn="auto" hangingPunct="1">
              <a:spcBef>
                <a:spcPts val="0"/>
              </a:spcBef>
              <a:spcAft>
                <a:spcPts val="0"/>
              </a:spcAft>
              <a:defRPr/>
            </a:pPr>
            <a:r>
              <a:rPr lang="ru-RU" sz="2000" b="1" dirty="0" err="1">
                <a:solidFill>
                  <a:srgbClr val="000000"/>
                </a:solidFill>
              </a:rPr>
              <a:t>Накази</a:t>
            </a:r>
            <a:r>
              <a:rPr lang="ru-RU" sz="2000" b="1" dirty="0">
                <a:solidFill>
                  <a:srgbClr val="000000"/>
                </a:solidFill>
              </a:rPr>
              <a:t> </a:t>
            </a:r>
            <a:r>
              <a:rPr lang="ru-RU" sz="2000" b="1" dirty="0" err="1">
                <a:solidFill>
                  <a:srgbClr val="000000"/>
                </a:solidFill>
              </a:rPr>
              <a:t>керівника</a:t>
            </a:r>
            <a:r>
              <a:rPr lang="ru-RU" sz="2000" b="1" dirty="0">
                <a:solidFill>
                  <a:srgbClr val="000000"/>
                </a:solidFill>
              </a:rPr>
              <a:t> </a:t>
            </a:r>
            <a:r>
              <a:rPr lang="ru-RU" sz="2000" b="1" dirty="0" err="1">
                <a:solidFill>
                  <a:srgbClr val="000000"/>
                </a:solidFill>
              </a:rPr>
              <a:t>апарату</a:t>
            </a:r>
            <a:r>
              <a:rPr lang="ru-RU" sz="2000" b="1" dirty="0">
                <a:solidFill>
                  <a:srgbClr val="000000"/>
                </a:solidFill>
              </a:rPr>
              <a:t> </a:t>
            </a:r>
          </a:p>
          <a:p>
            <a:pPr algn="ctr" eaLnBrk="1" fontAlgn="auto" hangingPunct="1">
              <a:spcBef>
                <a:spcPts val="0"/>
              </a:spcBef>
              <a:spcAft>
                <a:spcPts val="0"/>
              </a:spcAft>
              <a:defRPr/>
            </a:pPr>
            <a:r>
              <a:rPr lang="ru-RU" sz="2000" b="1" dirty="0">
                <a:solidFill>
                  <a:srgbClr val="000000"/>
                </a:solidFill>
              </a:rPr>
              <a:t>«</a:t>
            </a:r>
            <a:r>
              <a:rPr lang="ru-RU" sz="2000" b="1" dirty="0" err="1">
                <a:solidFill>
                  <a:srgbClr val="000000"/>
                </a:solidFill>
              </a:rPr>
              <a:t>Звичаї</a:t>
            </a:r>
            <a:r>
              <a:rPr lang="ru-RU" sz="2000" b="1" dirty="0">
                <a:solidFill>
                  <a:srgbClr val="000000"/>
                </a:solidFill>
              </a:rPr>
              <a:t>»  суду</a:t>
            </a:r>
          </a:p>
          <a:p>
            <a:pPr marL="82296" algn="ctr" eaLnBrk="1" fontAlgn="auto" hangingPunct="1">
              <a:spcBef>
                <a:spcPts val="0"/>
              </a:spcBef>
              <a:spcAft>
                <a:spcPts val="0"/>
              </a:spcAft>
              <a:defRPr/>
            </a:pPr>
            <a:endParaRPr lang="ru-RU" sz="2000" b="1" dirty="0">
              <a:solidFill>
                <a:schemeClr val="tx1"/>
              </a:solidFill>
            </a:endParaRPr>
          </a:p>
        </p:txBody>
      </p:sp>
      <p:cxnSp>
        <p:nvCxnSpPr>
          <p:cNvPr id="8" name="Прямая со стрелкой 7"/>
          <p:cNvCxnSpPr/>
          <p:nvPr/>
        </p:nvCxnSpPr>
        <p:spPr>
          <a:xfrm>
            <a:off x="5305425" y="1662113"/>
            <a:ext cx="769938"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Прямая со стрелкой 13"/>
          <p:cNvCxnSpPr/>
          <p:nvPr/>
        </p:nvCxnSpPr>
        <p:spPr>
          <a:xfrm flipH="1">
            <a:off x="3336925" y="1662113"/>
            <a:ext cx="830263"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251" name="TextBox 6"/>
          <p:cNvSpPr txBox="1">
            <a:spLocks noChangeArrowheads="1"/>
          </p:cNvSpPr>
          <p:nvPr/>
        </p:nvSpPr>
        <p:spPr bwMode="auto">
          <a:xfrm>
            <a:off x="3336925" y="3589338"/>
            <a:ext cx="2305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algn="ctr" eaLnBrk="1" hangingPunct="1"/>
            <a:r>
              <a:rPr lang="ru-RU" altLang="uk-UA" sz="2000" b="1">
                <a:latin typeface="Arial" panose="020B0604020202020204" pitchFamily="34" charset="0"/>
              </a:rPr>
              <a:t>Регламентація (джерела)</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1095375" y="817563"/>
            <a:ext cx="6964363" cy="1587500"/>
          </a:xfrm>
        </p:spPr>
        <p:txBody>
          <a:bodyPr/>
          <a:lstStyle/>
          <a:p>
            <a:pPr eaLnBrk="1" hangingPunct="1"/>
            <a:r>
              <a:rPr lang="uk-UA" altLang="uk-UA" sz="3200" smtClean="0"/>
              <a:t>Якщо все врегульовано та має єдину нормативну базу – чому в кожному суді все діє по-різному ????</a:t>
            </a:r>
            <a:endParaRPr lang="ru-RU" altLang="uk-UA" sz="3200" smtClean="0"/>
          </a:p>
        </p:txBody>
      </p:sp>
      <p:pic>
        <p:nvPicPr>
          <p:cNvPr id="11267" name="Содержимое 3" descr="Вопрос.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068638" y="2746375"/>
            <a:ext cx="2984500" cy="23495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828675" y="752475"/>
            <a:ext cx="7497763" cy="822325"/>
          </a:xfrm>
        </p:spPr>
        <p:txBody>
          <a:bodyPr rtlCol="0">
            <a:noAutofit/>
          </a:bodyPr>
          <a:lstStyle/>
          <a:p>
            <a:pPr eaLnBrk="1" fontAlgn="auto" hangingPunct="1">
              <a:spcAft>
                <a:spcPts val="0"/>
              </a:spcAft>
              <a:defRPr/>
            </a:pPr>
            <a:r>
              <a:rPr lang="ru-RU" b="1" dirty="0" smtClean="0">
                <a:solidFill>
                  <a:schemeClr val="tx2">
                    <a:lumMod val="50000"/>
                  </a:schemeClr>
                </a:solidFill>
              </a:rPr>
              <a:t>Системні проблеми</a:t>
            </a:r>
            <a:endParaRPr lang="ru-RU" b="1" dirty="0">
              <a:solidFill>
                <a:schemeClr val="tx2">
                  <a:lumMod val="50000"/>
                </a:schemeClr>
              </a:solidFill>
            </a:endParaRPr>
          </a:p>
        </p:txBody>
      </p:sp>
      <p:sp>
        <p:nvSpPr>
          <p:cNvPr id="12291" name="Содержимое 2"/>
          <p:cNvSpPr>
            <a:spLocks noGrp="1"/>
          </p:cNvSpPr>
          <p:nvPr>
            <p:ph idx="1"/>
          </p:nvPr>
        </p:nvSpPr>
        <p:spPr>
          <a:xfrm>
            <a:off x="4395788" y="2913063"/>
            <a:ext cx="3930650" cy="2667000"/>
          </a:xfrm>
          <a:solidFill>
            <a:srgbClr val="DFEC69"/>
          </a:solidFill>
        </p:spPr>
        <p:txBody>
          <a:bodyPr/>
          <a:lstStyle/>
          <a:p>
            <a:pPr marL="80963" indent="0" algn="ctr" eaLnBrk="1" hangingPunct="1">
              <a:buFont typeface="Brush Script MT" pitchFamily="66" charset="0"/>
              <a:buNone/>
            </a:pPr>
            <a:r>
              <a:rPr lang="ru-RU" altLang="uk-UA" sz="3200" b="1" smtClean="0"/>
              <a:t>ОРГАНІЗАЦІЙНІ</a:t>
            </a:r>
          </a:p>
          <a:p>
            <a:pPr marL="80963" indent="0" eaLnBrk="1" hangingPunct="1">
              <a:buFont typeface="Brush Script MT" pitchFamily="66" charset="0"/>
              <a:buNone/>
            </a:pPr>
            <a:r>
              <a:rPr lang="uk-UA" altLang="uk-UA" smtClean="0"/>
              <a:t>Відсутність чітких  єдиних організаційних стандартів діяльності суду та судді та його взаємодії з іншими учасниками процесу в процесі здійснення судочинства</a:t>
            </a:r>
          </a:p>
        </p:txBody>
      </p:sp>
      <p:sp>
        <p:nvSpPr>
          <p:cNvPr id="12292" name="TextBox 3"/>
          <p:cNvSpPr txBox="1">
            <a:spLocks noChangeArrowheads="1"/>
          </p:cNvSpPr>
          <p:nvPr/>
        </p:nvSpPr>
        <p:spPr bwMode="auto">
          <a:xfrm>
            <a:off x="923925" y="3306763"/>
            <a:ext cx="3322638" cy="2062162"/>
          </a:xfrm>
          <a:prstGeom prst="rect">
            <a:avLst/>
          </a:prstGeom>
          <a:solidFill>
            <a:srgbClr val="DFEC6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algn="ctr" eaLnBrk="1" hangingPunct="1"/>
            <a:r>
              <a:rPr lang="ru-RU" altLang="uk-UA" sz="3200" b="1">
                <a:latin typeface="Arial" panose="020B0604020202020204" pitchFamily="34" charset="0"/>
              </a:rPr>
              <a:t>ПРАВОВІ</a:t>
            </a:r>
          </a:p>
          <a:p>
            <a:pPr eaLnBrk="1" hangingPunct="1"/>
            <a:r>
              <a:rPr lang="uk-UA" altLang="uk-UA" sz="2400">
                <a:latin typeface="Arial" panose="020B0604020202020204" pitchFamily="34" charset="0"/>
              </a:rPr>
              <a:t>Постійна зміна законодавства, його неповнота та неузгодженість </a:t>
            </a:r>
          </a:p>
        </p:txBody>
      </p:sp>
      <p:cxnSp>
        <p:nvCxnSpPr>
          <p:cNvPr id="6" name="Прямая со стрелкой 5"/>
          <p:cNvCxnSpPr/>
          <p:nvPr/>
        </p:nvCxnSpPr>
        <p:spPr>
          <a:xfrm>
            <a:off x="5205413" y="1574800"/>
            <a:ext cx="1274762" cy="1731963"/>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9" name="Прямая со стрелкой 8"/>
          <p:cNvCxnSpPr/>
          <p:nvPr/>
        </p:nvCxnSpPr>
        <p:spPr>
          <a:xfrm flipH="1">
            <a:off x="2703513" y="1574800"/>
            <a:ext cx="1404937" cy="17319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1325563" y="604838"/>
            <a:ext cx="6553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algn="ctr" eaLnBrk="1" hangingPunct="1"/>
            <a:r>
              <a:rPr lang="ru-RU" altLang="uk-UA" sz="2000" b="1">
                <a:latin typeface="Arial" panose="020B0604020202020204" pitchFamily="34" charset="0"/>
              </a:rPr>
              <a:t>Апеляційний суд Одеської області ініціював запровадження  міжнародного проекту</a:t>
            </a:r>
          </a:p>
        </p:txBody>
      </p:sp>
      <p:sp>
        <p:nvSpPr>
          <p:cNvPr id="13315" name="Прямоугольник 2"/>
          <p:cNvSpPr>
            <a:spLocks noChangeArrowheads="1"/>
          </p:cNvSpPr>
          <p:nvPr/>
        </p:nvSpPr>
        <p:spPr bwMode="auto">
          <a:xfrm>
            <a:off x="1150938" y="2890838"/>
            <a:ext cx="70199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algn="ctr" eaLnBrk="1" hangingPunct="1"/>
            <a:r>
              <a:rPr lang="ru-RU" altLang="uk-UA" sz="3200" b="1">
                <a:solidFill>
                  <a:srgbClr val="4F271C"/>
                </a:solidFill>
                <a:latin typeface="Arial" panose="020B0604020202020204" pitchFamily="34" charset="0"/>
              </a:rPr>
              <a:t>СУД, ГРОМАДЯНИ, СУСПІЛЬСТВО, ДЕРЖАВА: </a:t>
            </a:r>
            <a:br>
              <a:rPr lang="ru-RU" altLang="uk-UA" sz="3200" b="1">
                <a:solidFill>
                  <a:srgbClr val="4F271C"/>
                </a:solidFill>
                <a:latin typeface="Arial" panose="020B0604020202020204" pitchFamily="34" charset="0"/>
              </a:rPr>
            </a:br>
            <a:r>
              <a:rPr lang="ru-RU" altLang="uk-UA" sz="3200" b="1">
                <a:solidFill>
                  <a:srgbClr val="4F271C"/>
                </a:solidFill>
                <a:latin typeface="Arial" panose="020B0604020202020204" pitchFamily="34" charset="0"/>
              </a:rPr>
              <a:t>співпраця заради змін</a:t>
            </a:r>
            <a:endParaRPr lang="ru-RU" altLang="uk-UA" sz="3200">
              <a:solidFill>
                <a:srgbClr val="4F271C"/>
              </a:solidFill>
              <a:latin typeface="Arial" panose="020B0604020202020204" pitchFamily="34" charset="0"/>
            </a:endParaRPr>
          </a:p>
        </p:txBody>
      </p:sp>
      <p:pic>
        <p:nvPicPr>
          <p:cNvPr id="13316" name="Изображение 3" descr="логотип матра.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9413" y="4922838"/>
            <a:ext cx="12509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Изображение 7" descr="Sud Odesskoy oblasti_logo.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94150" y="1349375"/>
            <a:ext cx="1538288"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Изображение 8" descr="КВУ Одес.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9013" y="5078413"/>
            <a:ext cx="2898775"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Box 9"/>
          <p:cNvSpPr txBox="1">
            <a:spLocks noChangeArrowheads="1"/>
          </p:cNvSpPr>
          <p:nvPr/>
        </p:nvSpPr>
        <p:spPr bwMode="auto">
          <a:xfrm>
            <a:off x="3306763" y="4616450"/>
            <a:ext cx="2952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algn="ctr" eaLnBrk="1" hangingPunct="1"/>
            <a:r>
              <a:rPr lang="ru-RU" altLang="uk-UA" sz="2400">
                <a:latin typeface="Arial" panose="020B0604020202020204" pitchFamily="34" charset="0"/>
              </a:rPr>
              <a:t>ЗА ПІДТРИМКИ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Текст 10"/>
          <p:cNvSpPr>
            <a:spLocks noGrp="1"/>
          </p:cNvSpPr>
          <p:nvPr>
            <p:ph type="body" idx="1"/>
          </p:nvPr>
        </p:nvSpPr>
        <p:spPr>
          <a:xfrm>
            <a:off x="842963" y="744538"/>
            <a:ext cx="7383462" cy="885825"/>
          </a:xfrm>
        </p:spPr>
        <p:txBody>
          <a:bodyPr/>
          <a:lstStyle/>
          <a:p>
            <a:pPr eaLnBrk="1" hangingPunct="1"/>
            <a:r>
              <a:rPr lang="ru-RU" altLang="uk-UA" sz="1600" smtClean="0">
                <a:solidFill>
                  <a:srgbClr val="4B2203"/>
                </a:solidFill>
              </a:rPr>
              <a:t>МЕТА ЗАПРОВАДЖЕННЯ </a:t>
            </a:r>
            <a:r>
              <a:rPr lang="uk-UA" altLang="uk-UA" sz="1600" smtClean="0"/>
              <a:t>ПРАВИЛ ЕФЕКТИВНОЇ ОРГАНІЗАЦІЇ ЦИВІЛЬНОГО СУДОЧИНСТВА</a:t>
            </a:r>
            <a:endParaRPr lang="ru-RU" altLang="uk-UA" sz="1600" smtClean="0">
              <a:solidFill>
                <a:srgbClr val="4B2203"/>
              </a:solidFill>
            </a:endParaRPr>
          </a:p>
        </p:txBody>
      </p:sp>
      <p:sp>
        <p:nvSpPr>
          <p:cNvPr id="14339" name="Содержимое 9"/>
          <p:cNvSpPr>
            <a:spLocks noGrp="1"/>
          </p:cNvSpPr>
          <p:nvPr>
            <p:ph sz="quarter" idx="4294967295"/>
          </p:nvPr>
        </p:nvSpPr>
        <p:spPr>
          <a:xfrm>
            <a:off x="842963" y="2752725"/>
            <a:ext cx="2828925" cy="1630363"/>
          </a:xfrm>
        </p:spPr>
        <p:txBody>
          <a:bodyPr/>
          <a:lstStyle/>
          <a:p>
            <a:pPr marL="117475" indent="0" algn="ctr" eaLnBrk="1" hangingPunct="1">
              <a:buFont typeface="Brush Script MT" pitchFamily="66" charset="0"/>
              <a:buNone/>
            </a:pPr>
            <a:r>
              <a:rPr lang="uk-UA" altLang="uk-UA" sz="2800" b="1" smtClean="0">
                <a:solidFill>
                  <a:srgbClr val="4B2203"/>
                </a:solidFill>
              </a:rPr>
              <a:t>Підвищення ефективності процесу здійснення судочинства </a:t>
            </a:r>
            <a:endParaRPr lang="ru-RU" altLang="uk-UA" sz="2800" b="1" smtClean="0">
              <a:solidFill>
                <a:srgbClr val="4B2203"/>
              </a:solidFill>
            </a:endParaRPr>
          </a:p>
        </p:txBody>
      </p:sp>
      <p:sp>
        <p:nvSpPr>
          <p:cNvPr id="13" name="Содержимое 12"/>
          <p:cNvSpPr>
            <a:spLocks noGrp="1"/>
          </p:cNvSpPr>
          <p:nvPr>
            <p:ph sz="quarter" idx="4294967295"/>
          </p:nvPr>
        </p:nvSpPr>
        <p:spPr>
          <a:xfrm>
            <a:off x="5254625" y="1630363"/>
            <a:ext cx="3051175" cy="4572000"/>
          </a:xfrm>
        </p:spPr>
        <p:txBody>
          <a:bodyPr rtlCol="0">
            <a:normAutofit fontScale="77500" lnSpcReduction="20000"/>
          </a:bodyPr>
          <a:lstStyle/>
          <a:p>
            <a:pPr marL="274320" indent="-274320" eaLnBrk="1" fontAlgn="auto" hangingPunct="1">
              <a:spcAft>
                <a:spcPts val="0"/>
              </a:spcAft>
              <a:defRPr/>
            </a:pPr>
            <a:r>
              <a:rPr lang="uk-UA" b="1" dirty="0" smtClean="0"/>
              <a:t>зміна </a:t>
            </a:r>
            <a:r>
              <a:rPr lang="uk-UA" b="1" dirty="0"/>
              <a:t>усталених </a:t>
            </a:r>
            <a:r>
              <a:rPr lang="uk-UA" b="1" dirty="0" smtClean="0"/>
              <a:t>підходів до організації процесу здійснення судочинства   </a:t>
            </a:r>
          </a:p>
          <a:p>
            <a:pPr marL="118872" indent="0" eaLnBrk="1" fontAlgn="auto" hangingPunct="1">
              <a:spcAft>
                <a:spcPts val="0"/>
              </a:spcAft>
              <a:buFont typeface="Brush Script MT" pitchFamily="66" charset="0"/>
              <a:buNone/>
              <a:defRPr/>
            </a:pPr>
            <a:endParaRPr lang="ru-RU" dirty="0"/>
          </a:p>
          <a:p>
            <a:pPr marL="274320" indent="-274320" eaLnBrk="1" fontAlgn="auto" hangingPunct="1">
              <a:spcAft>
                <a:spcPts val="0"/>
              </a:spcAft>
              <a:defRPr/>
            </a:pPr>
            <a:r>
              <a:rPr lang="ru-RU" b="1" dirty="0" err="1" smtClean="0"/>
              <a:t>запобігання</a:t>
            </a:r>
            <a:r>
              <a:rPr lang="ru-RU" b="1" dirty="0" smtClean="0"/>
              <a:t> </a:t>
            </a:r>
            <a:r>
              <a:rPr lang="ru-RU" b="1" dirty="0" err="1" smtClean="0"/>
              <a:t>зловживанню</a:t>
            </a:r>
            <a:r>
              <a:rPr lang="ru-RU" b="1" dirty="0" smtClean="0"/>
              <a:t> </a:t>
            </a:r>
            <a:r>
              <a:rPr lang="ru-RU" b="1" dirty="0" err="1" smtClean="0"/>
              <a:t>процесуальними</a:t>
            </a:r>
            <a:r>
              <a:rPr lang="ru-RU" b="1" dirty="0" smtClean="0"/>
              <a:t> правами  </a:t>
            </a:r>
          </a:p>
          <a:p>
            <a:pPr marL="118872" indent="0" eaLnBrk="1" fontAlgn="auto" hangingPunct="1">
              <a:spcAft>
                <a:spcPts val="0"/>
              </a:spcAft>
              <a:buFont typeface="Brush Script MT" pitchFamily="66" charset="0"/>
              <a:buNone/>
              <a:defRPr/>
            </a:pPr>
            <a:endParaRPr lang="ru-RU" dirty="0"/>
          </a:p>
          <a:p>
            <a:pPr marL="274320" indent="-274320" eaLnBrk="1" fontAlgn="auto" hangingPunct="1">
              <a:spcAft>
                <a:spcPts val="0"/>
              </a:spcAft>
              <a:defRPr/>
            </a:pPr>
            <a:r>
              <a:rPr lang="uk-UA" b="1" dirty="0"/>
              <a:t>формування нових </a:t>
            </a:r>
            <a:r>
              <a:rPr lang="uk-UA" b="1" dirty="0" smtClean="0"/>
              <a:t>організаційних та інформаційних зв’язків між учасниками проваджень  та судом </a:t>
            </a:r>
            <a:endParaRPr lang="ru-RU" dirty="0"/>
          </a:p>
        </p:txBody>
      </p:sp>
      <p:sp>
        <p:nvSpPr>
          <p:cNvPr id="14" name="Выноска со стрелкой вправо 13"/>
          <p:cNvSpPr/>
          <p:nvPr/>
        </p:nvSpPr>
        <p:spPr>
          <a:xfrm>
            <a:off x="3767138" y="3163888"/>
            <a:ext cx="1408112" cy="914400"/>
          </a:xfrm>
          <a:prstGeom prst="rightArrowCallout">
            <a:avLst/>
          </a:prstGeom>
        </p:spPr>
        <p:style>
          <a:lnRef idx="1">
            <a:schemeClr val="accent5"/>
          </a:lnRef>
          <a:fillRef idx="2">
            <a:schemeClr val="accent5"/>
          </a:fillRef>
          <a:effectRef idx="1">
            <a:schemeClr val="accent5"/>
          </a:effectRef>
          <a:fontRef idx="minor">
            <a:schemeClr val="dk1"/>
          </a:fontRef>
        </p:style>
        <p:txBody>
          <a:bodyPr anchor="ctr"/>
          <a:lstStyle/>
          <a:p>
            <a:pPr algn="ctr" eaLnBrk="1" fontAlgn="auto" hangingPunct="1">
              <a:spcBef>
                <a:spcPts val="0"/>
              </a:spcBef>
              <a:spcAft>
                <a:spcPts val="0"/>
              </a:spcAft>
              <a:defRPr/>
            </a:pPr>
            <a:r>
              <a:rPr lang="ru-RU" b="1" dirty="0"/>
              <a:t>через</a:t>
            </a:r>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ctrTitle"/>
          </p:nvPr>
        </p:nvSpPr>
        <p:spPr>
          <a:xfrm>
            <a:off x="1716088" y="1673225"/>
            <a:ext cx="5722937" cy="935038"/>
          </a:xfrm>
        </p:spPr>
        <p:txBody>
          <a:bodyPr/>
          <a:lstStyle/>
          <a:p>
            <a:r>
              <a:rPr lang="uk-UA" altLang="uk-UA" sz="3600" smtClean="0"/>
              <a:t>ПРИРОДА  ПРАВИЛ</a:t>
            </a:r>
            <a:endParaRPr lang="ru-RU" altLang="uk-UA" sz="3600" smtClean="0"/>
          </a:p>
        </p:txBody>
      </p:sp>
      <p:sp>
        <p:nvSpPr>
          <p:cNvPr id="15363" name="Подзаголовок 2"/>
          <p:cNvSpPr>
            <a:spLocks noGrp="1"/>
          </p:cNvSpPr>
          <p:nvPr>
            <p:ph type="subTitle" idx="1"/>
          </p:nvPr>
        </p:nvSpPr>
        <p:spPr>
          <a:xfrm>
            <a:off x="1727200" y="3736975"/>
            <a:ext cx="5711825" cy="1524000"/>
          </a:xfrm>
        </p:spPr>
        <p:txBody>
          <a:bodyPr/>
          <a:lstStyle/>
          <a:p>
            <a:endParaRPr lang="uk-UA" altLang="uk-UA" smtClean="0"/>
          </a:p>
          <a:p>
            <a:endParaRPr lang="uk-UA" altLang="uk-UA" smtClean="0"/>
          </a:p>
          <a:p>
            <a:r>
              <a:rPr lang="uk-UA" altLang="uk-UA" smtClean="0"/>
              <a:t>СУСПІЛЬНИЙ ПРОФЕСІЙНИЙ ДОГОВІР </a:t>
            </a:r>
            <a:endParaRPr lang="ru-RU" altLang="uk-UA" smtClean="0"/>
          </a:p>
        </p:txBody>
      </p:sp>
      <p:pic>
        <p:nvPicPr>
          <p:cNvPr id="15364" name="Picture 2" descr="https://upload.wikimedia.org/wikipedia/commons/thumb/1/13/Q5.png/192px-Q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513" y="2822575"/>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Название 1"/>
          <p:cNvSpPr>
            <a:spLocks noGrp="1"/>
          </p:cNvSpPr>
          <p:nvPr>
            <p:ph type="title"/>
          </p:nvPr>
        </p:nvSpPr>
        <p:spPr>
          <a:xfrm>
            <a:off x="1101725" y="636588"/>
            <a:ext cx="6888163" cy="1027112"/>
          </a:xfrm>
        </p:spPr>
        <p:txBody>
          <a:bodyPr/>
          <a:lstStyle/>
          <a:p>
            <a:pPr eaLnBrk="1" hangingPunct="1"/>
            <a:r>
              <a:rPr lang="ru-RU" altLang="uk-UA" sz="3600" b="1" smtClean="0"/>
              <a:t>Очікуваний практичний результат від запровадження </a:t>
            </a:r>
          </a:p>
        </p:txBody>
      </p:sp>
      <p:sp>
        <p:nvSpPr>
          <p:cNvPr id="3" name="Содержимое 2"/>
          <p:cNvSpPr>
            <a:spLocks noGrp="1"/>
          </p:cNvSpPr>
          <p:nvPr>
            <p:ph idx="1"/>
          </p:nvPr>
        </p:nvSpPr>
        <p:spPr>
          <a:xfrm>
            <a:off x="955675" y="1955800"/>
            <a:ext cx="7304088" cy="4227513"/>
          </a:xfrm>
        </p:spPr>
        <p:txBody>
          <a:bodyPr rtlCol="0">
            <a:normAutofit fontScale="92500" lnSpcReduction="20000"/>
          </a:bodyPr>
          <a:lstStyle/>
          <a:p>
            <a:pPr marL="274320" indent="-274320" eaLnBrk="1" fontAlgn="auto" hangingPunct="1">
              <a:spcAft>
                <a:spcPts val="0"/>
              </a:spcAft>
              <a:defRPr/>
            </a:pPr>
            <a:r>
              <a:rPr lang="uk-UA" dirty="0" smtClean="0"/>
              <a:t>Покращення ефективності здійснення судочинства </a:t>
            </a:r>
          </a:p>
          <a:p>
            <a:pPr marL="274320" indent="-274320" eaLnBrk="1" fontAlgn="auto" hangingPunct="1">
              <a:spcAft>
                <a:spcPts val="0"/>
              </a:spcAft>
              <a:defRPr/>
            </a:pPr>
            <a:r>
              <a:rPr lang="uk-UA" dirty="0" smtClean="0"/>
              <a:t>Розвиток адміністративних навичок суддів та адвокатів  регіону (організація роботи судді, адвоката в цивільному процесі)</a:t>
            </a:r>
          </a:p>
          <a:p>
            <a:pPr marL="274320" indent="-274320" eaLnBrk="1" fontAlgn="auto" hangingPunct="1">
              <a:spcAft>
                <a:spcPts val="0"/>
              </a:spcAft>
              <a:defRPr/>
            </a:pPr>
            <a:r>
              <a:rPr lang="uk-UA" dirty="0" smtClean="0"/>
              <a:t>Формування прозорих зв’язків між учасниками  процесу здійснення судочинства (впровадження узгоджених правил здійснення процесуальної діяльності не врегульованої законом)</a:t>
            </a:r>
          </a:p>
          <a:p>
            <a:pPr marL="274320" indent="-274320" eaLnBrk="1" fontAlgn="auto" hangingPunct="1">
              <a:spcAft>
                <a:spcPts val="0"/>
              </a:spcAft>
              <a:defRPr/>
            </a:pPr>
            <a:r>
              <a:rPr lang="uk-UA" dirty="0" smtClean="0"/>
              <a:t>Зменшення кількості скарг на роботу судів та процес здійснення судочинства суддями </a:t>
            </a:r>
          </a:p>
          <a:p>
            <a:pPr marL="274320" indent="-274320" eaLnBrk="1" fontAlgn="auto" hangingPunct="1">
              <a:spcAft>
                <a:spcPts val="0"/>
              </a:spcAft>
              <a:defRPr/>
            </a:pPr>
            <a:r>
              <a:rPr lang="uk-UA" dirty="0" smtClean="0"/>
              <a:t>Зростання рівня довіри до судової системи з боку суспільства, підвищення престижу адвокатської професії  в суспільстві </a:t>
            </a:r>
          </a:p>
          <a:p>
            <a:pPr marL="82296" indent="0" eaLnBrk="1" fontAlgn="auto" hangingPunct="1">
              <a:spcAft>
                <a:spcPts val="0"/>
              </a:spcAft>
              <a:buFont typeface="Brush Script MT" pitchFamily="66" charset="0"/>
              <a:buNone/>
              <a:defRPr/>
            </a:pPr>
            <a:endParaRPr lang="ru-RU" dirty="0" smtClean="0"/>
          </a:p>
          <a:p>
            <a:pPr marL="274320" indent="-274320" eaLnBrk="1" fontAlgn="auto" hangingPunct="1">
              <a:spcAft>
                <a:spcPts val="0"/>
              </a:spcAft>
              <a:defRPr/>
            </a:pPr>
            <a:endParaRPr lang="ru-RU" dirty="0" smtClean="0"/>
          </a:p>
          <a:p>
            <a:pPr marL="274320" indent="-274320" eaLnBrk="1" fontAlgn="auto" hangingPunct="1">
              <a:spcAft>
                <a:spcPts val="0"/>
              </a:spcAft>
              <a:defRPr/>
            </a:pPr>
            <a:endParaRPr lang="ru-RU"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Содержимое 4" descr="Odesskaya_obl.gif"/>
          <p:cNvPicPr>
            <a:picLocks noChangeAspect="1"/>
          </p:cNvPicPr>
          <p:nvPr/>
        </p:nvPicPr>
        <p:blipFill>
          <a:blip r:embed="rId2">
            <a:extLst>
              <a:ext uri="{28A0092B-C50C-407E-A947-70E740481C1C}">
                <a14:useLocalDpi xmlns:a14="http://schemas.microsoft.com/office/drawing/2010/main" val="0"/>
              </a:ext>
            </a:extLst>
          </a:blip>
          <a:srcRect l="37383" t="45901" r="5557" b="20932"/>
          <a:stretch>
            <a:fillRect/>
          </a:stretch>
        </p:blipFill>
        <p:spPr bwMode="auto">
          <a:xfrm>
            <a:off x="820738" y="2090738"/>
            <a:ext cx="4337050"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2"/>
          <p:cNvSpPr txBox="1">
            <a:spLocks noChangeArrowheads="1"/>
          </p:cNvSpPr>
          <p:nvPr/>
        </p:nvSpPr>
        <p:spPr bwMode="auto">
          <a:xfrm>
            <a:off x="1055688" y="865188"/>
            <a:ext cx="40195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eaLnBrk="1" hangingPunct="1"/>
            <a:r>
              <a:rPr lang="ru-RU" altLang="uk-UA" sz="4400" b="1">
                <a:solidFill>
                  <a:srgbClr val="232F4E"/>
                </a:solidFill>
                <a:latin typeface="Arial" panose="020B0604020202020204" pitchFamily="34" charset="0"/>
              </a:rPr>
              <a:t>Мапа проекту</a:t>
            </a:r>
          </a:p>
        </p:txBody>
      </p:sp>
      <p:sp>
        <p:nvSpPr>
          <p:cNvPr id="17412" name="TextBox 4"/>
          <p:cNvSpPr txBox="1">
            <a:spLocks noChangeArrowheads="1"/>
          </p:cNvSpPr>
          <p:nvPr/>
        </p:nvSpPr>
        <p:spPr bwMode="auto">
          <a:xfrm>
            <a:off x="5494338" y="927100"/>
            <a:ext cx="287813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algn="ctr" eaLnBrk="1" hangingPunct="1"/>
            <a:r>
              <a:rPr lang="ru-RU" altLang="uk-UA" sz="1600" b="1">
                <a:solidFill>
                  <a:srgbClr val="232F4E"/>
                </a:solidFill>
                <a:latin typeface="Arial" panose="020B0604020202020204" pitchFamily="34" charset="0"/>
              </a:rPr>
              <a:t>АПЕЛЯЦІЙНИЙ СУД ОДЕСЬКОЇ ОБЛАСТІ, ОДЕСЬКІЙ АПЕЛЯЦІЙНИЙ СУД </a:t>
            </a:r>
          </a:p>
        </p:txBody>
      </p:sp>
      <p:sp>
        <p:nvSpPr>
          <p:cNvPr id="17413" name="TextBox 6"/>
          <p:cNvSpPr txBox="1">
            <a:spLocks noChangeArrowheads="1"/>
          </p:cNvSpPr>
          <p:nvPr/>
        </p:nvSpPr>
        <p:spPr bwMode="auto">
          <a:xfrm>
            <a:off x="5157788" y="1914525"/>
            <a:ext cx="3078162"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eaLnBrk="1" hangingPunct="1">
              <a:buFont typeface="Arial" panose="020B0604020202020204" pitchFamily="34" charset="0"/>
              <a:buChar char="•"/>
            </a:pPr>
            <a:r>
              <a:rPr lang="uk-UA" altLang="uk-UA" sz="1600" b="1">
                <a:latin typeface="Arial" panose="020B0604020202020204" pitchFamily="34" charset="0"/>
              </a:rPr>
              <a:t>Малиновський районний суд міста Одеси (обрано пілотним)</a:t>
            </a:r>
          </a:p>
          <a:p>
            <a:pPr eaLnBrk="1" hangingPunct="1">
              <a:buFont typeface="Arial" panose="020B0604020202020204" pitchFamily="34" charset="0"/>
              <a:buChar char="•"/>
            </a:pPr>
            <a:endParaRPr lang="uk-UA" altLang="uk-UA" sz="1600" b="1">
              <a:latin typeface="Arial" panose="020B0604020202020204" pitchFamily="34" charset="0"/>
            </a:endParaRPr>
          </a:p>
          <a:p>
            <a:pPr eaLnBrk="1" hangingPunct="1">
              <a:buFont typeface="Arial" panose="020B0604020202020204" pitchFamily="34" charset="0"/>
              <a:buChar char="•"/>
            </a:pPr>
            <a:r>
              <a:rPr lang="uk-UA" altLang="uk-UA" sz="1600" b="1">
                <a:latin typeface="Arial" panose="020B0604020202020204" pitchFamily="34" charset="0"/>
              </a:rPr>
              <a:t>Приморський районний суд міста Одеси</a:t>
            </a:r>
          </a:p>
          <a:p>
            <a:pPr eaLnBrk="1" hangingPunct="1">
              <a:buFont typeface="Arial" panose="020B0604020202020204" pitchFamily="34" charset="0"/>
              <a:buChar char="•"/>
            </a:pPr>
            <a:endParaRPr lang="uk-UA" altLang="uk-UA" sz="1600" b="1">
              <a:latin typeface="Arial" panose="020B0604020202020204" pitchFamily="34" charset="0"/>
            </a:endParaRPr>
          </a:p>
          <a:p>
            <a:pPr eaLnBrk="1" hangingPunct="1">
              <a:buFont typeface="Arial" panose="020B0604020202020204" pitchFamily="34" charset="0"/>
              <a:buChar char="•"/>
            </a:pPr>
            <a:r>
              <a:rPr lang="uk-UA" altLang="uk-UA" sz="1600" b="1">
                <a:latin typeface="Arial" panose="020B0604020202020204" pitchFamily="34" charset="0"/>
              </a:rPr>
              <a:t>Іллічівський міський суд Одеської області / Овідіопольський районний суд Одеської області </a:t>
            </a:r>
          </a:p>
          <a:p>
            <a:pPr eaLnBrk="1" hangingPunct="1">
              <a:buFont typeface="Arial" panose="020B0604020202020204" pitchFamily="34" charset="0"/>
              <a:buChar char="•"/>
            </a:pPr>
            <a:endParaRPr lang="uk-UA" altLang="uk-UA" sz="1600" b="1">
              <a:latin typeface="Arial" panose="020B0604020202020204" pitchFamily="34" charset="0"/>
            </a:endParaRPr>
          </a:p>
          <a:p>
            <a:pPr eaLnBrk="1" hangingPunct="1">
              <a:buFont typeface="Arial" panose="020B0604020202020204" pitchFamily="34" charset="0"/>
              <a:buChar char="•"/>
            </a:pPr>
            <a:r>
              <a:rPr lang="uk-UA" altLang="uk-UA" sz="1600" b="1">
                <a:latin typeface="Arial" panose="020B0604020202020204" pitchFamily="34" charset="0"/>
              </a:rPr>
              <a:t>Ізмаїльський  міськрайонний суд Одеської області  (обрано пілотним)</a:t>
            </a:r>
          </a:p>
        </p:txBody>
      </p:sp>
      <p:sp>
        <p:nvSpPr>
          <p:cNvPr id="17414" name="TextBox 7"/>
          <p:cNvSpPr txBox="1">
            <a:spLocks noChangeArrowheads="1"/>
          </p:cNvSpPr>
          <p:nvPr/>
        </p:nvSpPr>
        <p:spPr bwMode="auto">
          <a:xfrm>
            <a:off x="730250" y="5743575"/>
            <a:ext cx="1711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eaLnBrk="1" hangingPunct="1"/>
            <a:r>
              <a:rPr lang="ru-RU" altLang="uk-UA" sz="1400" b="1">
                <a:latin typeface="Arial" panose="020B0604020202020204" pitchFamily="34" charset="0"/>
              </a:rPr>
              <a:t>ТАТАРБУНАРИ</a:t>
            </a:r>
          </a:p>
        </p:txBody>
      </p:sp>
      <p:sp>
        <p:nvSpPr>
          <p:cNvPr id="17415" name="TextBox 8"/>
          <p:cNvSpPr txBox="1">
            <a:spLocks noChangeArrowheads="1"/>
          </p:cNvSpPr>
          <p:nvPr/>
        </p:nvSpPr>
        <p:spPr bwMode="auto">
          <a:xfrm>
            <a:off x="3427413" y="3916363"/>
            <a:ext cx="1647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eaLnBrk="1" hangingPunct="1"/>
            <a:r>
              <a:rPr lang="ru-RU" altLang="uk-UA" sz="1400" b="1">
                <a:latin typeface="Arial" panose="020B0604020202020204" pitchFamily="34" charset="0"/>
              </a:rPr>
              <a:t>ЧОРНОМОРСЬК</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Объект 2"/>
          <p:cNvGraphicFramePr>
            <a:graphicFrameLocks noChangeAspect="1"/>
          </p:cNvGraphicFramePr>
          <p:nvPr/>
        </p:nvGraphicFramePr>
        <p:xfrm>
          <a:off x="730250" y="1508125"/>
          <a:ext cx="7704138" cy="4737100"/>
        </p:xfrm>
        <a:graphic>
          <a:graphicData uri="http://schemas.openxmlformats.org/presentationml/2006/ole">
            <mc:AlternateContent xmlns:mc="http://schemas.openxmlformats.org/markup-compatibility/2006">
              <mc:Choice xmlns:v="urn:schemas-microsoft-com:vml" Requires="v">
                <p:oleObj spid="_x0000_s1028" name="Діаграма" r:id="rId4" imgW="7712108" imgH="4743099" progId="Excel.Chart.8">
                  <p:embed/>
                </p:oleObj>
              </mc:Choice>
              <mc:Fallback>
                <p:oleObj name="Діаграма" r:id="rId4" imgW="7712108" imgH="4743099" progId="Excel.Chart.8">
                  <p:embed/>
                  <p:pic>
                    <p:nvPicPr>
                      <p:cNvPr id="0" name="Объект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50" y="1508125"/>
                        <a:ext cx="7704138"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extBox 2"/>
          <p:cNvSpPr txBox="1">
            <a:spLocks noChangeArrowheads="1"/>
          </p:cNvSpPr>
          <p:nvPr/>
        </p:nvSpPr>
        <p:spPr bwMode="auto">
          <a:xfrm>
            <a:off x="2697163" y="758825"/>
            <a:ext cx="3975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eaLnBrk="1" hangingPunct="1"/>
            <a:r>
              <a:rPr lang="ru-RU" altLang="uk-UA" sz="4000" b="1">
                <a:solidFill>
                  <a:srgbClr val="232F4E"/>
                </a:solidFill>
                <a:latin typeface="Arial" panose="020B0604020202020204" pitchFamily="34" charset="0"/>
              </a:rPr>
              <a:t>ЧОМУ ОДЕСА?</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188" y="5603875"/>
            <a:ext cx="7924800" cy="831850"/>
          </a:xfrm>
          <a:prstGeom prst="rect">
            <a:avLst/>
          </a:prstGeom>
          <a:solidFill>
            <a:schemeClr val="accent4">
              <a:lumMod val="60000"/>
              <a:lumOff val="40000"/>
            </a:schemeClr>
          </a:solidFill>
        </p:spPr>
        <p:txBody>
          <a:bodyPr>
            <a:spAutoFit/>
          </a:bodyPr>
          <a:lstStyle/>
          <a:p>
            <a:pPr algn="ctr" eaLnBrk="1" fontAlgn="auto" hangingPunct="1">
              <a:spcBef>
                <a:spcPts val="0"/>
              </a:spcBef>
              <a:spcAft>
                <a:spcPts val="0"/>
              </a:spcAft>
              <a:defRPr/>
            </a:pPr>
            <a:r>
              <a:rPr lang="ru-RU" sz="4800" dirty="0">
                <a:solidFill>
                  <a:srgbClr val="232F4E"/>
                </a:solidFill>
                <a:latin typeface="+mn-lt"/>
              </a:rPr>
              <a:t>ДО ЗУСТРІЧІ В ПРОЕКТІ!</a:t>
            </a:r>
          </a:p>
        </p:txBody>
      </p:sp>
      <p:pic>
        <p:nvPicPr>
          <p:cNvPr id="18435"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49263"/>
            <a:ext cx="7924800" cy="515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Вешка">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Вешка.thmx</Template>
  <TotalTime>1966</TotalTime>
  <Words>766</Words>
  <Application>Microsoft Office PowerPoint</Application>
  <PresentationFormat>Экран (4:3)</PresentationFormat>
  <Paragraphs>112</Paragraphs>
  <Slides>14</Slides>
  <Notes>8</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24" baseType="lpstr">
      <vt:lpstr>Franklin Gothic Book</vt:lpstr>
      <vt:lpstr>Arial</vt:lpstr>
      <vt:lpstr>Constantia</vt:lpstr>
      <vt:lpstr>Brush Script MT</vt:lpstr>
      <vt:lpstr>Calibri</vt:lpstr>
      <vt:lpstr>Rage Italic</vt:lpstr>
      <vt:lpstr>Wingdings 2</vt:lpstr>
      <vt:lpstr>Snell Roundhand</vt:lpstr>
      <vt:lpstr>Вешка</vt:lpstr>
      <vt:lpstr>Діаграма Microsoft Excel</vt:lpstr>
      <vt:lpstr>ПРАВИЛА ЕФЕКТИВНОЇ ОРГАНІЗАЦІЇ ЦИВІЛЬНОГО СУДОЧИНСТВА</vt:lpstr>
      <vt:lpstr>Нормативні підстави для запровадження  </vt:lpstr>
      <vt:lpstr>ДЖЕРЕЛА ПРАВА </vt:lpstr>
      <vt:lpstr>Джерела процесуального права </vt:lpstr>
      <vt:lpstr>Презентация PowerPoint</vt:lpstr>
      <vt:lpstr>Якщо все врегульовано та має єдину нормативну базу – чому в кожному суді все діє по-різному ????</vt:lpstr>
      <vt:lpstr>Системні проблеми</vt:lpstr>
      <vt:lpstr>Презентация PowerPoint</vt:lpstr>
      <vt:lpstr>Презентация PowerPoint</vt:lpstr>
      <vt:lpstr>ПРИРОДА  ПРАВИЛ</vt:lpstr>
      <vt:lpstr>Очікуваний практичний результат від запровадження </vt:lpstr>
      <vt:lpstr>Презентация PowerPoint</vt:lpstr>
      <vt:lpstr>Презентация PowerPoint</vt:lpstr>
      <vt:lpstr>Презентация PowerPoint</vt:lpstr>
    </vt:vector>
  </TitlesOfParts>
  <Company>judge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Організація роботи суду:</dc:title>
  <dc:creator>Tatiana Shevyrina</dc:creator>
  <cp:lastModifiedBy>ComputeR</cp:lastModifiedBy>
  <cp:revision>144</cp:revision>
  <dcterms:created xsi:type="dcterms:W3CDTF">2018-05-22T20:14:54Z</dcterms:created>
  <dcterms:modified xsi:type="dcterms:W3CDTF">2019-05-01T09:53:40Z</dcterms:modified>
</cp:coreProperties>
</file>